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3"/>
    <p:restoredTop sz="94647"/>
  </p:normalViewPr>
  <p:slideViewPr>
    <p:cSldViewPr snapToGrid="0" snapToObjects="1">
      <p:cViewPr varScale="1">
        <p:scale>
          <a:sx n="205" d="100"/>
          <a:sy n="205" d="100"/>
        </p:scale>
        <p:origin x="1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oster - Twi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B81B48-8C40-EB47-B91F-74A4FBF95FC7}"/>
              </a:ext>
            </a:extLst>
          </p:cNvPr>
          <p:cNvCxnSpPr>
            <a:cxnSpLocks/>
          </p:cNvCxnSpPr>
          <p:nvPr userDrawn="1"/>
        </p:nvCxnSpPr>
        <p:spPr>
          <a:xfrm>
            <a:off x="-3" y="4119402"/>
            <a:ext cx="55195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22A17C2D-D80B-934B-9694-2635A0B22E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762" y="4202151"/>
            <a:ext cx="5400000" cy="26275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Authors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8F949676-2276-DC40-85E3-FE1088925F3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762" y="4521897"/>
            <a:ext cx="5400000" cy="2216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Institution</a:t>
            </a: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80E35B95-E228-7D48-9255-46AC35816C1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146568" y="4743589"/>
            <a:ext cx="576000" cy="322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Logo 2</a:t>
            </a:r>
          </a:p>
        </p:txBody>
      </p:sp>
      <p:sp>
        <p:nvSpPr>
          <p:cNvPr id="36" name="Content Placeholder 34">
            <a:extLst>
              <a:ext uri="{FF2B5EF4-FFF2-40B4-BE49-F238E27FC236}">
                <a16:creationId xmlns:a16="http://schemas.microsoft.com/office/drawing/2014/main" id="{C80F9C75-BE2A-A14A-B16F-88A0B174166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842033" y="4743588"/>
            <a:ext cx="576000" cy="322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Logo 3</a:t>
            </a:r>
          </a:p>
        </p:txBody>
      </p:sp>
      <p:sp>
        <p:nvSpPr>
          <p:cNvPr id="37" name="Content Placeholder 34">
            <a:extLst>
              <a:ext uri="{FF2B5EF4-FFF2-40B4-BE49-F238E27FC236}">
                <a16:creationId xmlns:a16="http://schemas.microsoft.com/office/drawing/2014/main" id="{603CDB9E-BFF5-8A40-A074-F244E3DB085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546458" y="4743587"/>
            <a:ext cx="576000" cy="322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Logo 4</a:t>
            </a:r>
          </a:p>
        </p:txBody>
      </p:sp>
      <p:sp>
        <p:nvSpPr>
          <p:cNvPr id="43" name="Content Placeholder 42">
            <a:extLst>
              <a:ext uri="{FF2B5EF4-FFF2-40B4-BE49-F238E27FC236}">
                <a16:creationId xmlns:a16="http://schemas.microsoft.com/office/drawing/2014/main" id="{006C41ED-90E6-7C48-A8DF-C16E26737FA7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518800" y="2700"/>
            <a:ext cx="3625200" cy="171360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Key highlight 1</a:t>
            </a:r>
          </a:p>
        </p:txBody>
      </p:sp>
      <p:sp>
        <p:nvSpPr>
          <p:cNvPr id="44" name="Content Placeholder 42">
            <a:extLst>
              <a:ext uri="{FF2B5EF4-FFF2-40B4-BE49-F238E27FC236}">
                <a16:creationId xmlns:a16="http://schemas.microsoft.com/office/drawing/2014/main" id="{18C0D872-F0C2-7541-9308-15D475B94C0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5518800" y="1716300"/>
            <a:ext cx="3625200" cy="171360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Key highlight 2</a:t>
            </a:r>
          </a:p>
        </p:txBody>
      </p:sp>
      <p:sp>
        <p:nvSpPr>
          <p:cNvPr id="45" name="Content Placeholder 42">
            <a:extLst>
              <a:ext uri="{FF2B5EF4-FFF2-40B4-BE49-F238E27FC236}">
                <a16:creationId xmlns:a16="http://schemas.microsoft.com/office/drawing/2014/main" id="{D2BC3B22-98C2-8D4C-9653-CA1319152F5E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5518800" y="3429900"/>
            <a:ext cx="3625200" cy="171360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Key highlight 3</a:t>
            </a:r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3969E93-8259-FD41-92B8-CE4170C95BE5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67309" y="2226126"/>
            <a:ext cx="2520000" cy="1800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H" dirty="0"/>
              <a:t>Text, illustration</a:t>
            </a:r>
          </a:p>
          <a:p>
            <a:pPr lvl="0"/>
            <a:endParaRPr lang="en-CH" dirty="0"/>
          </a:p>
        </p:txBody>
      </p:sp>
      <p:sp>
        <p:nvSpPr>
          <p:cNvPr id="48" name="Content Placeholder 46">
            <a:extLst>
              <a:ext uri="{FF2B5EF4-FFF2-40B4-BE49-F238E27FC236}">
                <a16:creationId xmlns:a16="http://schemas.microsoft.com/office/drawing/2014/main" id="{85F0FA2E-D94A-4F4A-B553-766B865066B5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850595" y="2226126"/>
            <a:ext cx="2520000" cy="1800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H" dirty="0"/>
              <a:t>Text, illustration</a:t>
            </a:r>
          </a:p>
          <a:p>
            <a:pPr lvl="0"/>
            <a:endParaRPr lang="en-CH" dirty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0DF1F734-714E-2145-824F-976AF74E887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9762" y="592737"/>
            <a:ext cx="4680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Main key message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E01278-0BB4-1546-98B3-FE21BD7C8A34}"/>
              </a:ext>
            </a:extLst>
          </p:cNvPr>
          <p:cNvSpPr txBox="1"/>
          <p:nvPr userDrawn="1"/>
        </p:nvSpPr>
        <p:spPr>
          <a:xfrm>
            <a:off x="1353893" y="4743588"/>
            <a:ext cx="576000" cy="324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60424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oster - No Twi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B81B48-8C40-EB47-B91F-74A4FBF95FC7}"/>
              </a:ext>
            </a:extLst>
          </p:cNvPr>
          <p:cNvCxnSpPr>
            <a:cxnSpLocks/>
          </p:cNvCxnSpPr>
          <p:nvPr userDrawn="1"/>
        </p:nvCxnSpPr>
        <p:spPr>
          <a:xfrm>
            <a:off x="-3" y="4119402"/>
            <a:ext cx="551953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22A17C2D-D80B-934B-9694-2635A0B22E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762" y="4202151"/>
            <a:ext cx="5400000" cy="26275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Authors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8F949676-2276-DC40-85E3-FE1088925F3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762" y="4521897"/>
            <a:ext cx="5400000" cy="22169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Institution</a:t>
            </a: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80E35B95-E228-7D48-9255-46AC35816C1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2146568" y="4743589"/>
            <a:ext cx="576000" cy="322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Logo 2</a:t>
            </a:r>
          </a:p>
        </p:txBody>
      </p:sp>
      <p:sp>
        <p:nvSpPr>
          <p:cNvPr id="36" name="Content Placeholder 34">
            <a:extLst>
              <a:ext uri="{FF2B5EF4-FFF2-40B4-BE49-F238E27FC236}">
                <a16:creationId xmlns:a16="http://schemas.microsoft.com/office/drawing/2014/main" id="{C80F9C75-BE2A-A14A-B16F-88A0B174166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2842033" y="4743588"/>
            <a:ext cx="576000" cy="322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Logo 3</a:t>
            </a:r>
          </a:p>
        </p:txBody>
      </p:sp>
      <p:sp>
        <p:nvSpPr>
          <p:cNvPr id="37" name="Content Placeholder 34">
            <a:extLst>
              <a:ext uri="{FF2B5EF4-FFF2-40B4-BE49-F238E27FC236}">
                <a16:creationId xmlns:a16="http://schemas.microsoft.com/office/drawing/2014/main" id="{603CDB9E-BFF5-8A40-A074-F244E3DB085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3546458" y="4743587"/>
            <a:ext cx="576000" cy="322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Logo 4</a:t>
            </a:r>
          </a:p>
        </p:txBody>
      </p:sp>
      <p:sp>
        <p:nvSpPr>
          <p:cNvPr id="43" name="Content Placeholder 42">
            <a:extLst>
              <a:ext uri="{FF2B5EF4-FFF2-40B4-BE49-F238E27FC236}">
                <a16:creationId xmlns:a16="http://schemas.microsoft.com/office/drawing/2014/main" id="{006C41ED-90E6-7C48-A8DF-C16E26737FA7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518800" y="2700"/>
            <a:ext cx="3625200" cy="171360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Key highlight 1</a:t>
            </a:r>
          </a:p>
        </p:txBody>
      </p:sp>
      <p:sp>
        <p:nvSpPr>
          <p:cNvPr id="44" name="Content Placeholder 42">
            <a:extLst>
              <a:ext uri="{FF2B5EF4-FFF2-40B4-BE49-F238E27FC236}">
                <a16:creationId xmlns:a16="http://schemas.microsoft.com/office/drawing/2014/main" id="{18C0D872-F0C2-7541-9308-15D475B94C0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5518800" y="1716300"/>
            <a:ext cx="3625200" cy="171360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Key highlight 2</a:t>
            </a:r>
          </a:p>
        </p:txBody>
      </p:sp>
      <p:sp>
        <p:nvSpPr>
          <p:cNvPr id="45" name="Content Placeholder 42">
            <a:extLst>
              <a:ext uri="{FF2B5EF4-FFF2-40B4-BE49-F238E27FC236}">
                <a16:creationId xmlns:a16="http://schemas.microsoft.com/office/drawing/2014/main" id="{D2BC3B22-98C2-8D4C-9653-CA1319152F5E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5518800" y="3429900"/>
            <a:ext cx="3625200" cy="1713600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Key highlight 3</a:t>
            </a:r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3969E93-8259-FD41-92B8-CE4170C95BE5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67309" y="2226126"/>
            <a:ext cx="2520000" cy="1800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H" dirty="0"/>
              <a:t>Text, illustration</a:t>
            </a:r>
          </a:p>
          <a:p>
            <a:pPr lvl="0"/>
            <a:endParaRPr lang="en-CH" dirty="0"/>
          </a:p>
        </p:txBody>
      </p:sp>
      <p:sp>
        <p:nvSpPr>
          <p:cNvPr id="48" name="Content Placeholder 46">
            <a:extLst>
              <a:ext uri="{FF2B5EF4-FFF2-40B4-BE49-F238E27FC236}">
                <a16:creationId xmlns:a16="http://schemas.microsoft.com/office/drawing/2014/main" id="{85F0FA2E-D94A-4F4A-B553-766B865066B5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850595" y="2226126"/>
            <a:ext cx="2520000" cy="1800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H" dirty="0"/>
              <a:t>Text, illustration</a:t>
            </a:r>
          </a:p>
          <a:p>
            <a:pPr lvl="0"/>
            <a:endParaRPr lang="en-CH" dirty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0DF1F734-714E-2145-824F-976AF74E887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9762" y="592737"/>
            <a:ext cx="4680000" cy="1440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CH" dirty="0"/>
              <a:t>Main key message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EEA1135-8626-9E43-8A4F-A291DD8AA6CC}"/>
              </a:ext>
            </a:extLst>
          </p:cNvPr>
          <p:cNvCxnSpPr>
            <a:cxnSpLocks/>
          </p:cNvCxnSpPr>
          <p:nvPr userDrawn="1"/>
        </p:nvCxnSpPr>
        <p:spPr>
          <a:xfrm flipV="1">
            <a:off x="59762" y="64417"/>
            <a:ext cx="459222" cy="4316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9084098-113F-DE43-A71D-B1384A27A961}"/>
              </a:ext>
            </a:extLst>
          </p:cNvPr>
          <p:cNvSpPr txBox="1"/>
          <p:nvPr userDrawn="1"/>
        </p:nvSpPr>
        <p:spPr>
          <a:xfrm>
            <a:off x="1353893" y="4743588"/>
            <a:ext cx="576000" cy="324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22391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4AB8399-0CA0-974E-B965-E70E3EE29B34}"/>
              </a:ext>
            </a:extLst>
          </p:cNvPr>
          <p:cNvSpPr/>
          <p:nvPr userDrawn="1"/>
        </p:nvSpPr>
        <p:spPr>
          <a:xfrm>
            <a:off x="0" y="0"/>
            <a:ext cx="6104238" cy="51435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F5675B-F17D-1E41-8474-38CF3074E364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73255" y="68471"/>
            <a:ext cx="426278" cy="426412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n-CH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EB4908-0E58-4040-AC13-04A284BFBB9F}"/>
              </a:ext>
            </a:extLst>
          </p:cNvPr>
          <p:cNvSpPr/>
          <p:nvPr userDrawn="1"/>
        </p:nvSpPr>
        <p:spPr>
          <a:xfrm>
            <a:off x="5518800" y="0"/>
            <a:ext cx="36252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76475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0</Words>
  <Application>Microsoft Macintosh PowerPoint</Application>
  <PresentationFormat>On-screen Show (16:9)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3" baseType="lpstr">
      <vt:lpstr>Arial</vt:lpstr>
      <vt:lpstr>Calibri</vt:lpstr>
      <vt:lpstr>Office Theme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Sylvie Flegel</dc:creator>
  <cp:lastModifiedBy>Sylvie Flegel</cp:lastModifiedBy>
  <cp:revision>9</cp:revision>
  <dcterms:created xsi:type="dcterms:W3CDTF">2021-08-24T11:35:37Z</dcterms:created>
  <dcterms:modified xsi:type="dcterms:W3CDTF">2021-08-25T06:41:36Z</dcterms:modified>
</cp:coreProperties>
</file>