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8" r:id="rId4"/>
  </p:sldMasterIdLst>
  <p:notesMasterIdLst>
    <p:notesMasterId r:id="rId10"/>
  </p:notesMasterIdLst>
  <p:handoutMasterIdLst>
    <p:handoutMasterId r:id="rId11"/>
  </p:handoutMasterIdLst>
  <p:sldIdLst>
    <p:sldId id="258" r:id="rId5"/>
    <p:sldId id="303" r:id="rId6"/>
    <p:sldId id="302" r:id="rId7"/>
    <p:sldId id="284" r:id="rId8"/>
    <p:sldId id="298" r:id="rId9"/>
  </p:sldIdLst>
  <p:sldSz cx="42803763" cy="30275213"/>
  <p:notesSz cx="6858000" cy="9144000"/>
  <p:defaultTextStyle>
    <a:defPPr>
      <a:defRPr lang="fr-FR"/>
    </a:defPPr>
    <a:lvl1pPr marL="0" algn="l" defTabSz="3507730" rtl="0" eaLnBrk="1" latinLnBrk="0" hangingPunct="1">
      <a:defRPr sz="6905" kern="1200">
        <a:solidFill>
          <a:schemeClr val="tx1"/>
        </a:solidFill>
        <a:latin typeface="+mn-lt"/>
        <a:ea typeface="+mn-ea"/>
        <a:cs typeface="+mn-cs"/>
      </a:defRPr>
    </a:lvl1pPr>
    <a:lvl2pPr marL="1753865" algn="l" defTabSz="3507730" rtl="0" eaLnBrk="1" latinLnBrk="0" hangingPunct="1">
      <a:defRPr sz="6905" kern="1200">
        <a:solidFill>
          <a:schemeClr val="tx1"/>
        </a:solidFill>
        <a:latin typeface="+mn-lt"/>
        <a:ea typeface="+mn-ea"/>
        <a:cs typeface="+mn-cs"/>
      </a:defRPr>
    </a:lvl2pPr>
    <a:lvl3pPr marL="3507730" algn="l" defTabSz="3507730" rtl="0" eaLnBrk="1" latinLnBrk="0" hangingPunct="1">
      <a:defRPr sz="6905" kern="1200">
        <a:solidFill>
          <a:schemeClr val="tx1"/>
        </a:solidFill>
        <a:latin typeface="+mn-lt"/>
        <a:ea typeface="+mn-ea"/>
        <a:cs typeface="+mn-cs"/>
      </a:defRPr>
    </a:lvl3pPr>
    <a:lvl4pPr marL="5261595" algn="l" defTabSz="3507730" rtl="0" eaLnBrk="1" latinLnBrk="0" hangingPunct="1">
      <a:defRPr sz="6905" kern="1200">
        <a:solidFill>
          <a:schemeClr val="tx1"/>
        </a:solidFill>
        <a:latin typeface="+mn-lt"/>
        <a:ea typeface="+mn-ea"/>
        <a:cs typeface="+mn-cs"/>
      </a:defRPr>
    </a:lvl4pPr>
    <a:lvl5pPr marL="7015460" algn="l" defTabSz="3507730" rtl="0" eaLnBrk="1" latinLnBrk="0" hangingPunct="1">
      <a:defRPr sz="6905" kern="1200">
        <a:solidFill>
          <a:schemeClr val="tx1"/>
        </a:solidFill>
        <a:latin typeface="+mn-lt"/>
        <a:ea typeface="+mn-ea"/>
        <a:cs typeface="+mn-cs"/>
      </a:defRPr>
    </a:lvl5pPr>
    <a:lvl6pPr marL="8769325" algn="l" defTabSz="3507730" rtl="0" eaLnBrk="1" latinLnBrk="0" hangingPunct="1">
      <a:defRPr sz="6905" kern="1200">
        <a:solidFill>
          <a:schemeClr val="tx1"/>
        </a:solidFill>
        <a:latin typeface="+mn-lt"/>
        <a:ea typeface="+mn-ea"/>
        <a:cs typeface="+mn-cs"/>
      </a:defRPr>
    </a:lvl6pPr>
    <a:lvl7pPr marL="10523190" algn="l" defTabSz="3507730" rtl="0" eaLnBrk="1" latinLnBrk="0" hangingPunct="1">
      <a:defRPr sz="6905" kern="1200">
        <a:solidFill>
          <a:schemeClr val="tx1"/>
        </a:solidFill>
        <a:latin typeface="+mn-lt"/>
        <a:ea typeface="+mn-ea"/>
        <a:cs typeface="+mn-cs"/>
      </a:defRPr>
    </a:lvl7pPr>
    <a:lvl8pPr marL="12277054" algn="l" defTabSz="3507730" rtl="0" eaLnBrk="1" latinLnBrk="0" hangingPunct="1">
      <a:defRPr sz="6905" kern="1200">
        <a:solidFill>
          <a:schemeClr val="tx1"/>
        </a:solidFill>
        <a:latin typeface="+mn-lt"/>
        <a:ea typeface="+mn-ea"/>
        <a:cs typeface="+mn-cs"/>
      </a:defRPr>
    </a:lvl8pPr>
    <a:lvl9pPr marL="14030919" algn="l" defTabSz="3507730" rtl="0" eaLnBrk="1" latinLnBrk="0" hangingPunct="1">
      <a:defRPr sz="6905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58163A57-B165-E146-B537-AA2329E6CA69}">
          <p14:sldIdLst>
            <p14:sldId id="258"/>
            <p14:sldId id="303"/>
            <p14:sldId id="302"/>
            <p14:sldId id="284"/>
            <p14:sldId id="29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1282" userDrawn="1">
          <p15:clr>
            <a:srgbClr val="A4A3A4"/>
          </p15:clr>
        </p15:guide>
        <p15:guide id="2" pos="13481" userDrawn="1">
          <p15:clr>
            <a:srgbClr val="A4A3A4"/>
          </p15:clr>
        </p15:guide>
        <p15:guide id="3" orient="horz" pos="11599" userDrawn="1">
          <p15:clr>
            <a:srgbClr val="A4A3A4"/>
          </p15:clr>
        </p15:guide>
        <p15:guide id="4" orient="horz" pos="6814" userDrawn="1">
          <p15:clr>
            <a:srgbClr val="A4A3A4"/>
          </p15:clr>
        </p15:guide>
        <p15:guide id="5" orient="horz" pos="715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B1FADD7-C699-59FF-534C-F7CDC6EE7682}" name="Maia Berman" initials="MB" userId="S::Maia.Berman@sib.swiss::1345ac14-4068-45c8-a090-8c43709fd17f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497AAED-3198-A649-A556-2B1C6AD636C1}" v="17" dt="2024-04-25T10:04:21.09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916"/>
    <p:restoredTop sz="94844"/>
  </p:normalViewPr>
  <p:slideViewPr>
    <p:cSldViewPr snapToGrid="0">
      <p:cViewPr>
        <p:scale>
          <a:sx n="70" d="100"/>
          <a:sy n="70" d="100"/>
        </p:scale>
        <p:origin x="-8952" y="144"/>
      </p:cViewPr>
      <p:guideLst>
        <p:guide orient="horz" pos="11282"/>
        <p:guide pos="13481"/>
        <p:guide orient="horz" pos="11599"/>
        <p:guide orient="horz" pos="6814"/>
        <p:guide orient="horz" pos="7154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71" d="100"/>
          <a:sy n="171" d="100"/>
        </p:scale>
        <p:origin x="5344" y="176"/>
      </p:cViewPr>
      <p:guideLst/>
    </p:cSldViewPr>
  </p:notesViewPr>
  <p:gridSpacing cx="1800225" cy="180022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18" Type="http://schemas.microsoft.com/office/2018/10/relationships/authors" Target="author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vren Kiefer" userId="4e40eb24-1026-46c9-b1f3-11b27ed4899c" providerId="ADAL" clId="{5497AAED-3198-A649-A556-2B1C6AD636C1}"/>
    <pc:docChg chg="undo custSel delSld modSld modMainMaster modSection modNotesMaster">
      <pc:chgData name="Evren Kiefer" userId="4e40eb24-1026-46c9-b1f3-11b27ed4899c" providerId="ADAL" clId="{5497AAED-3198-A649-A556-2B1C6AD636C1}" dt="2024-04-25T10:04:21.098" v="451"/>
      <pc:docMkLst>
        <pc:docMk/>
      </pc:docMkLst>
      <pc:sldChg chg="modSp mod modNotes">
        <pc:chgData name="Evren Kiefer" userId="4e40eb24-1026-46c9-b1f3-11b27ed4899c" providerId="ADAL" clId="{5497AAED-3198-A649-A556-2B1C6AD636C1}" dt="2024-04-23T09:14:06.759" v="417" actId="20577"/>
        <pc:sldMkLst>
          <pc:docMk/>
          <pc:sldMk cId="2540742632" sldId="258"/>
        </pc:sldMkLst>
        <pc:spChg chg="mod">
          <ac:chgData name="Evren Kiefer" userId="4e40eb24-1026-46c9-b1f3-11b27ed4899c" providerId="ADAL" clId="{5497AAED-3198-A649-A556-2B1C6AD636C1}" dt="2024-04-22T13:35:35.763" v="29"/>
          <ac:spMkLst>
            <pc:docMk/>
            <pc:sldMk cId="2540742632" sldId="258"/>
            <ac:spMk id="4" creationId="{CD075F4D-8E55-99F3-556B-5FAFE4BC6F3A}"/>
          </ac:spMkLst>
        </pc:spChg>
        <pc:spChg chg="mod">
          <ac:chgData name="Evren Kiefer" userId="4e40eb24-1026-46c9-b1f3-11b27ed4899c" providerId="ADAL" clId="{5497AAED-3198-A649-A556-2B1C6AD636C1}" dt="2024-04-23T09:14:06.759" v="417" actId="20577"/>
          <ac:spMkLst>
            <pc:docMk/>
            <pc:sldMk cId="2540742632" sldId="258"/>
            <ac:spMk id="12" creationId="{C2B90118-5FBD-38A5-0EE0-06646EAF3BB1}"/>
          </ac:spMkLst>
        </pc:spChg>
      </pc:sldChg>
      <pc:sldChg chg="modSp mod modNotes">
        <pc:chgData name="Evren Kiefer" userId="4e40eb24-1026-46c9-b1f3-11b27ed4899c" providerId="ADAL" clId="{5497AAED-3198-A649-A556-2B1C6AD636C1}" dt="2024-04-23T09:16:42.765" v="419" actId="1076"/>
        <pc:sldMkLst>
          <pc:docMk/>
          <pc:sldMk cId="2768507049" sldId="284"/>
        </pc:sldMkLst>
        <pc:spChg chg="mod">
          <ac:chgData name="Evren Kiefer" userId="4e40eb24-1026-46c9-b1f3-11b27ed4899c" providerId="ADAL" clId="{5497AAED-3198-A649-A556-2B1C6AD636C1}" dt="2024-04-22T13:35:35.763" v="29"/>
          <ac:spMkLst>
            <pc:docMk/>
            <pc:sldMk cId="2768507049" sldId="284"/>
            <ac:spMk id="3" creationId="{F3209D12-9830-4E11-D2EF-3CE86EC006F4}"/>
          </ac:spMkLst>
        </pc:spChg>
        <pc:picChg chg="mod">
          <ac:chgData name="Evren Kiefer" userId="4e40eb24-1026-46c9-b1f3-11b27ed4899c" providerId="ADAL" clId="{5497AAED-3198-A649-A556-2B1C6AD636C1}" dt="2024-04-23T09:16:42.765" v="419" actId="1076"/>
          <ac:picMkLst>
            <pc:docMk/>
            <pc:sldMk cId="2768507049" sldId="284"/>
            <ac:picMk id="8" creationId="{947EF3FF-4F43-3083-7022-52784C3153EB}"/>
          </ac:picMkLst>
        </pc:picChg>
        <pc:picChg chg="mod">
          <ac:chgData name="Evren Kiefer" userId="4e40eb24-1026-46c9-b1f3-11b27ed4899c" providerId="ADAL" clId="{5497AAED-3198-A649-A556-2B1C6AD636C1}" dt="2024-04-23T09:16:42.765" v="419" actId="1076"/>
          <ac:picMkLst>
            <pc:docMk/>
            <pc:sldMk cId="2768507049" sldId="284"/>
            <ac:picMk id="9" creationId="{3B1BFD47-F9AF-B8B4-6234-4156FEEDA78D}"/>
          </ac:picMkLst>
        </pc:picChg>
        <pc:picChg chg="mod">
          <ac:chgData name="Evren Kiefer" userId="4e40eb24-1026-46c9-b1f3-11b27ed4899c" providerId="ADAL" clId="{5497AAED-3198-A649-A556-2B1C6AD636C1}" dt="2024-04-23T09:16:42.765" v="419" actId="1076"/>
          <ac:picMkLst>
            <pc:docMk/>
            <pc:sldMk cId="2768507049" sldId="284"/>
            <ac:picMk id="10" creationId="{F9BC7FB4-D1F8-21B8-663D-E1466887E453}"/>
          </ac:picMkLst>
        </pc:picChg>
        <pc:picChg chg="mod">
          <ac:chgData name="Evren Kiefer" userId="4e40eb24-1026-46c9-b1f3-11b27ed4899c" providerId="ADAL" clId="{5497AAED-3198-A649-A556-2B1C6AD636C1}" dt="2024-04-23T09:16:42.765" v="419" actId="1076"/>
          <ac:picMkLst>
            <pc:docMk/>
            <pc:sldMk cId="2768507049" sldId="284"/>
            <ac:picMk id="11" creationId="{D094DD62-2618-F035-05C6-CE1DF3806CA3}"/>
          </ac:picMkLst>
        </pc:picChg>
        <pc:picChg chg="mod">
          <ac:chgData name="Evren Kiefer" userId="4e40eb24-1026-46c9-b1f3-11b27ed4899c" providerId="ADAL" clId="{5497AAED-3198-A649-A556-2B1C6AD636C1}" dt="2024-04-23T09:16:42.765" v="419" actId="1076"/>
          <ac:picMkLst>
            <pc:docMk/>
            <pc:sldMk cId="2768507049" sldId="284"/>
            <ac:picMk id="12" creationId="{24BD830F-6CF7-AAE5-E373-CC062DAB3A1C}"/>
          </ac:picMkLst>
        </pc:picChg>
        <pc:picChg chg="mod">
          <ac:chgData name="Evren Kiefer" userId="4e40eb24-1026-46c9-b1f3-11b27ed4899c" providerId="ADAL" clId="{5497AAED-3198-A649-A556-2B1C6AD636C1}" dt="2024-04-23T09:16:42.765" v="419" actId="1076"/>
          <ac:picMkLst>
            <pc:docMk/>
            <pc:sldMk cId="2768507049" sldId="284"/>
            <ac:picMk id="13" creationId="{0E8D8890-5849-0B4E-74F7-3ADDB41D455B}"/>
          </ac:picMkLst>
        </pc:picChg>
        <pc:picChg chg="mod">
          <ac:chgData name="Evren Kiefer" userId="4e40eb24-1026-46c9-b1f3-11b27ed4899c" providerId="ADAL" clId="{5497AAED-3198-A649-A556-2B1C6AD636C1}" dt="2024-04-23T09:16:42.765" v="419" actId="1076"/>
          <ac:picMkLst>
            <pc:docMk/>
            <pc:sldMk cId="2768507049" sldId="284"/>
            <ac:picMk id="14" creationId="{4BAAD564-038F-2350-6657-037D91861DEF}"/>
          </ac:picMkLst>
        </pc:picChg>
        <pc:picChg chg="mod">
          <ac:chgData name="Evren Kiefer" userId="4e40eb24-1026-46c9-b1f3-11b27ed4899c" providerId="ADAL" clId="{5497AAED-3198-A649-A556-2B1C6AD636C1}" dt="2024-04-23T09:16:42.765" v="419" actId="1076"/>
          <ac:picMkLst>
            <pc:docMk/>
            <pc:sldMk cId="2768507049" sldId="284"/>
            <ac:picMk id="16" creationId="{185A8AF9-493C-5185-A2DA-95FE52F531D8}"/>
          </ac:picMkLst>
        </pc:picChg>
        <pc:picChg chg="mod">
          <ac:chgData name="Evren Kiefer" userId="4e40eb24-1026-46c9-b1f3-11b27ed4899c" providerId="ADAL" clId="{5497AAED-3198-A649-A556-2B1C6AD636C1}" dt="2024-04-23T09:16:42.765" v="419" actId="1076"/>
          <ac:picMkLst>
            <pc:docMk/>
            <pc:sldMk cId="2768507049" sldId="284"/>
            <ac:picMk id="17" creationId="{740D3786-5D57-AC95-913A-E5DB8EDF22BF}"/>
          </ac:picMkLst>
        </pc:picChg>
        <pc:picChg chg="mod">
          <ac:chgData name="Evren Kiefer" userId="4e40eb24-1026-46c9-b1f3-11b27ed4899c" providerId="ADAL" clId="{5497AAED-3198-A649-A556-2B1C6AD636C1}" dt="2024-04-23T09:16:42.765" v="419" actId="1076"/>
          <ac:picMkLst>
            <pc:docMk/>
            <pc:sldMk cId="2768507049" sldId="284"/>
            <ac:picMk id="18" creationId="{9AE3A3B2-DB8A-1354-143F-E62068D30199}"/>
          </ac:picMkLst>
        </pc:picChg>
        <pc:picChg chg="mod">
          <ac:chgData name="Evren Kiefer" userId="4e40eb24-1026-46c9-b1f3-11b27ed4899c" providerId="ADAL" clId="{5497AAED-3198-A649-A556-2B1C6AD636C1}" dt="2024-04-23T09:16:42.765" v="419" actId="1076"/>
          <ac:picMkLst>
            <pc:docMk/>
            <pc:sldMk cId="2768507049" sldId="284"/>
            <ac:picMk id="19" creationId="{8A04027B-6B0C-0542-8F56-E90C05922394}"/>
          </ac:picMkLst>
        </pc:picChg>
        <pc:picChg chg="mod">
          <ac:chgData name="Evren Kiefer" userId="4e40eb24-1026-46c9-b1f3-11b27ed4899c" providerId="ADAL" clId="{5497AAED-3198-A649-A556-2B1C6AD636C1}" dt="2024-04-23T09:16:42.765" v="419" actId="1076"/>
          <ac:picMkLst>
            <pc:docMk/>
            <pc:sldMk cId="2768507049" sldId="284"/>
            <ac:picMk id="20" creationId="{57C715C1-7FA9-FA06-6626-CAF1B98046A3}"/>
          </ac:picMkLst>
        </pc:picChg>
        <pc:picChg chg="mod">
          <ac:chgData name="Evren Kiefer" userId="4e40eb24-1026-46c9-b1f3-11b27ed4899c" providerId="ADAL" clId="{5497AAED-3198-A649-A556-2B1C6AD636C1}" dt="2024-04-23T09:16:42.765" v="419" actId="1076"/>
          <ac:picMkLst>
            <pc:docMk/>
            <pc:sldMk cId="2768507049" sldId="284"/>
            <ac:picMk id="21" creationId="{D7CA2D7D-8A0C-036F-4A75-3D9DE47D5A7F}"/>
          </ac:picMkLst>
        </pc:picChg>
      </pc:sldChg>
      <pc:sldChg chg="modSp mod">
        <pc:chgData name="Evren Kiefer" userId="4e40eb24-1026-46c9-b1f3-11b27ed4899c" providerId="ADAL" clId="{5497AAED-3198-A649-A556-2B1C6AD636C1}" dt="2024-04-23T09:18:13.342" v="426" actId="1076"/>
        <pc:sldMkLst>
          <pc:docMk/>
          <pc:sldMk cId="1469588263" sldId="298"/>
        </pc:sldMkLst>
        <pc:spChg chg="mod">
          <ac:chgData name="Evren Kiefer" userId="4e40eb24-1026-46c9-b1f3-11b27ed4899c" providerId="ADAL" clId="{5497AAED-3198-A649-A556-2B1C6AD636C1}" dt="2024-04-23T09:17:59.036" v="425" actId="1076"/>
          <ac:spMkLst>
            <pc:docMk/>
            <pc:sldMk cId="1469588263" sldId="298"/>
            <ac:spMk id="3" creationId="{1BD47335-2D59-DC6F-F576-5AC79DCD470D}"/>
          </ac:spMkLst>
        </pc:spChg>
        <pc:spChg chg="mod">
          <ac:chgData name="Evren Kiefer" userId="4e40eb24-1026-46c9-b1f3-11b27ed4899c" providerId="ADAL" clId="{5497AAED-3198-A649-A556-2B1C6AD636C1}" dt="2024-04-23T09:18:13.342" v="426" actId="1076"/>
          <ac:spMkLst>
            <pc:docMk/>
            <pc:sldMk cId="1469588263" sldId="298"/>
            <ac:spMk id="94" creationId="{987844C0-CCCD-27D5-0C14-4F1A7AC0F7E8}"/>
          </ac:spMkLst>
        </pc:spChg>
        <pc:spChg chg="mod">
          <ac:chgData name="Evren Kiefer" userId="4e40eb24-1026-46c9-b1f3-11b27ed4899c" providerId="ADAL" clId="{5497AAED-3198-A649-A556-2B1C6AD636C1}" dt="2024-04-23T09:18:13.342" v="426" actId="1076"/>
          <ac:spMkLst>
            <pc:docMk/>
            <pc:sldMk cId="1469588263" sldId="298"/>
            <ac:spMk id="95" creationId="{72486087-1D08-C44F-05EE-B406331CF164}"/>
          </ac:spMkLst>
        </pc:spChg>
        <pc:spChg chg="mod">
          <ac:chgData name="Evren Kiefer" userId="4e40eb24-1026-46c9-b1f3-11b27ed4899c" providerId="ADAL" clId="{5497AAED-3198-A649-A556-2B1C6AD636C1}" dt="2024-04-23T09:18:13.342" v="426" actId="1076"/>
          <ac:spMkLst>
            <pc:docMk/>
            <pc:sldMk cId="1469588263" sldId="298"/>
            <ac:spMk id="96" creationId="{8C3085FD-0EAD-0AE1-CAC0-AB8DEB5C47AA}"/>
          </ac:spMkLst>
        </pc:spChg>
        <pc:spChg chg="mod">
          <ac:chgData name="Evren Kiefer" userId="4e40eb24-1026-46c9-b1f3-11b27ed4899c" providerId="ADAL" clId="{5497AAED-3198-A649-A556-2B1C6AD636C1}" dt="2024-04-23T09:18:13.342" v="426" actId="1076"/>
          <ac:spMkLst>
            <pc:docMk/>
            <pc:sldMk cId="1469588263" sldId="298"/>
            <ac:spMk id="97" creationId="{D71B95E4-11C6-C64A-4A8D-864353888C0A}"/>
          </ac:spMkLst>
        </pc:spChg>
        <pc:spChg chg="mod">
          <ac:chgData name="Evren Kiefer" userId="4e40eb24-1026-46c9-b1f3-11b27ed4899c" providerId="ADAL" clId="{5497AAED-3198-A649-A556-2B1C6AD636C1}" dt="2024-04-23T09:18:13.342" v="426" actId="1076"/>
          <ac:spMkLst>
            <pc:docMk/>
            <pc:sldMk cId="1469588263" sldId="298"/>
            <ac:spMk id="100" creationId="{50963A0B-CAF7-B969-BB38-A4A91589C8A5}"/>
          </ac:spMkLst>
        </pc:spChg>
        <pc:spChg chg="mod">
          <ac:chgData name="Evren Kiefer" userId="4e40eb24-1026-46c9-b1f3-11b27ed4899c" providerId="ADAL" clId="{5497AAED-3198-A649-A556-2B1C6AD636C1}" dt="2024-04-23T09:18:13.342" v="426" actId="1076"/>
          <ac:spMkLst>
            <pc:docMk/>
            <pc:sldMk cId="1469588263" sldId="298"/>
            <ac:spMk id="101" creationId="{A7C74811-1540-2FA6-14E9-4E0BFE6DFED1}"/>
          </ac:spMkLst>
        </pc:spChg>
        <pc:spChg chg="mod">
          <ac:chgData name="Evren Kiefer" userId="4e40eb24-1026-46c9-b1f3-11b27ed4899c" providerId="ADAL" clId="{5497AAED-3198-A649-A556-2B1C6AD636C1}" dt="2024-04-23T09:18:13.342" v="426" actId="1076"/>
          <ac:spMkLst>
            <pc:docMk/>
            <pc:sldMk cId="1469588263" sldId="298"/>
            <ac:spMk id="102" creationId="{90AB239F-0D87-AD1A-D5BF-B4427677720C}"/>
          </ac:spMkLst>
        </pc:spChg>
        <pc:spChg chg="mod">
          <ac:chgData name="Evren Kiefer" userId="4e40eb24-1026-46c9-b1f3-11b27ed4899c" providerId="ADAL" clId="{5497AAED-3198-A649-A556-2B1C6AD636C1}" dt="2024-04-23T09:18:13.342" v="426" actId="1076"/>
          <ac:spMkLst>
            <pc:docMk/>
            <pc:sldMk cId="1469588263" sldId="298"/>
            <ac:spMk id="103" creationId="{01A17658-C70F-96FF-0A81-9ACF37F240C1}"/>
          </ac:spMkLst>
        </pc:spChg>
        <pc:spChg chg="mod">
          <ac:chgData name="Evren Kiefer" userId="4e40eb24-1026-46c9-b1f3-11b27ed4899c" providerId="ADAL" clId="{5497AAED-3198-A649-A556-2B1C6AD636C1}" dt="2024-04-23T09:18:13.342" v="426" actId="1076"/>
          <ac:spMkLst>
            <pc:docMk/>
            <pc:sldMk cId="1469588263" sldId="298"/>
            <ac:spMk id="104" creationId="{DC74FE23-FB86-ABC1-B137-9D252B581158}"/>
          </ac:spMkLst>
        </pc:spChg>
        <pc:spChg chg="mod">
          <ac:chgData name="Evren Kiefer" userId="4e40eb24-1026-46c9-b1f3-11b27ed4899c" providerId="ADAL" clId="{5497AAED-3198-A649-A556-2B1C6AD636C1}" dt="2024-04-23T09:18:13.342" v="426" actId="1076"/>
          <ac:spMkLst>
            <pc:docMk/>
            <pc:sldMk cId="1469588263" sldId="298"/>
            <ac:spMk id="106" creationId="{EE39778D-126F-98B7-A47A-618EC743450D}"/>
          </ac:spMkLst>
        </pc:spChg>
        <pc:spChg chg="mod">
          <ac:chgData name="Evren Kiefer" userId="4e40eb24-1026-46c9-b1f3-11b27ed4899c" providerId="ADAL" clId="{5497AAED-3198-A649-A556-2B1C6AD636C1}" dt="2024-04-23T09:18:13.342" v="426" actId="1076"/>
          <ac:spMkLst>
            <pc:docMk/>
            <pc:sldMk cId="1469588263" sldId="298"/>
            <ac:spMk id="108" creationId="{5D9400F1-7727-38D3-093C-89B7138C18C3}"/>
          </ac:spMkLst>
        </pc:spChg>
        <pc:spChg chg="mod">
          <ac:chgData name="Evren Kiefer" userId="4e40eb24-1026-46c9-b1f3-11b27ed4899c" providerId="ADAL" clId="{5497AAED-3198-A649-A556-2B1C6AD636C1}" dt="2024-04-23T09:18:13.342" v="426" actId="1076"/>
          <ac:spMkLst>
            <pc:docMk/>
            <pc:sldMk cId="1469588263" sldId="298"/>
            <ac:spMk id="110" creationId="{FC8092F9-42AD-AA21-C040-CD647F26DEAC}"/>
          </ac:spMkLst>
        </pc:spChg>
        <pc:spChg chg="mod">
          <ac:chgData name="Evren Kiefer" userId="4e40eb24-1026-46c9-b1f3-11b27ed4899c" providerId="ADAL" clId="{5497AAED-3198-A649-A556-2B1C6AD636C1}" dt="2024-04-23T09:18:13.342" v="426" actId="1076"/>
          <ac:spMkLst>
            <pc:docMk/>
            <pc:sldMk cId="1469588263" sldId="298"/>
            <ac:spMk id="111" creationId="{11DF7883-13A3-8FB2-E72E-9A65786AE9D7}"/>
          </ac:spMkLst>
        </pc:spChg>
        <pc:spChg chg="mod">
          <ac:chgData name="Evren Kiefer" userId="4e40eb24-1026-46c9-b1f3-11b27ed4899c" providerId="ADAL" clId="{5497AAED-3198-A649-A556-2B1C6AD636C1}" dt="2024-04-23T09:18:13.342" v="426" actId="1076"/>
          <ac:spMkLst>
            <pc:docMk/>
            <pc:sldMk cId="1469588263" sldId="298"/>
            <ac:spMk id="112" creationId="{1D63051E-2DAF-613D-4EA0-C9400B8A75B8}"/>
          </ac:spMkLst>
        </pc:spChg>
        <pc:spChg chg="mod">
          <ac:chgData name="Evren Kiefer" userId="4e40eb24-1026-46c9-b1f3-11b27ed4899c" providerId="ADAL" clId="{5497AAED-3198-A649-A556-2B1C6AD636C1}" dt="2024-04-23T09:18:13.342" v="426" actId="1076"/>
          <ac:spMkLst>
            <pc:docMk/>
            <pc:sldMk cId="1469588263" sldId="298"/>
            <ac:spMk id="113" creationId="{73C41A68-0584-E7B4-6F9E-1DFDEC4D4263}"/>
          </ac:spMkLst>
        </pc:spChg>
        <pc:spChg chg="mod">
          <ac:chgData name="Evren Kiefer" userId="4e40eb24-1026-46c9-b1f3-11b27ed4899c" providerId="ADAL" clId="{5497AAED-3198-A649-A556-2B1C6AD636C1}" dt="2024-04-23T09:18:13.342" v="426" actId="1076"/>
          <ac:spMkLst>
            <pc:docMk/>
            <pc:sldMk cId="1469588263" sldId="298"/>
            <ac:spMk id="114" creationId="{A322BD40-8737-F95E-9896-9FB8CC255B2A}"/>
          </ac:spMkLst>
        </pc:spChg>
        <pc:spChg chg="mod">
          <ac:chgData name="Evren Kiefer" userId="4e40eb24-1026-46c9-b1f3-11b27ed4899c" providerId="ADAL" clId="{5497AAED-3198-A649-A556-2B1C6AD636C1}" dt="2024-04-23T09:18:13.342" v="426" actId="1076"/>
          <ac:spMkLst>
            <pc:docMk/>
            <pc:sldMk cId="1469588263" sldId="298"/>
            <ac:spMk id="115" creationId="{95B5BFCA-1CDE-7084-1AD4-B203E2B5D5A0}"/>
          </ac:spMkLst>
        </pc:spChg>
        <pc:spChg chg="mod">
          <ac:chgData name="Evren Kiefer" userId="4e40eb24-1026-46c9-b1f3-11b27ed4899c" providerId="ADAL" clId="{5497AAED-3198-A649-A556-2B1C6AD636C1}" dt="2024-04-23T09:18:13.342" v="426" actId="1076"/>
          <ac:spMkLst>
            <pc:docMk/>
            <pc:sldMk cId="1469588263" sldId="298"/>
            <ac:spMk id="116" creationId="{60005010-EEBB-3BBA-5D65-782C0F8EF6AB}"/>
          </ac:spMkLst>
        </pc:spChg>
        <pc:spChg chg="mod">
          <ac:chgData name="Evren Kiefer" userId="4e40eb24-1026-46c9-b1f3-11b27ed4899c" providerId="ADAL" clId="{5497AAED-3198-A649-A556-2B1C6AD636C1}" dt="2024-04-23T09:18:13.342" v="426" actId="1076"/>
          <ac:spMkLst>
            <pc:docMk/>
            <pc:sldMk cId="1469588263" sldId="298"/>
            <ac:spMk id="117" creationId="{585402C6-1964-71E6-FC33-7C803932AE18}"/>
          </ac:spMkLst>
        </pc:spChg>
        <pc:spChg chg="mod">
          <ac:chgData name="Evren Kiefer" userId="4e40eb24-1026-46c9-b1f3-11b27ed4899c" providerId="ADAL" clId="{5497AAED-3198-A649-A556-2B1C6AD636C1}" dt="2024-04-23T09:18:13.342" v="426" actId="1076"/>
          <ac:spMkLst>
            <pc:docMk/>
            <pc:sldMk cId="1469588263" sldId="298"/>
            <ac:spMk id="118" creationId="{2FD4689B-A0E1-3D1E-7B78-2CC90439D5F5}"/>
          </ac:spMkLst>
        </pc:spChg>
        <pc:spChg chg="mod">
          <ac:chgData name="Evren Kiefer" userId="4e40eb24-1026-46c9-b1f3-11b27ed4899c" providerId="ADAL" clId="{5497AAED-3198-A649-A556-2B1C6AD636C1}" dt="2024-04-23T09:18:13.342" v="426" actId="1076"/>
          <ac:spMkLst>
            <pc:docMk/>
            <pc:sldMk cId="1469588263" sldId="298"/>
            <ac:spMk id="119" creationId="{59D4DA6F-6AF9-C1A4-3C33-484544A48389}"/>
          </ac:spMkLst>
        </pc:spChg>
        <pc:spChg chg="mod">
          <ac:chgData name="Evren Kiefer" userId="4e40eb24-1026-46c9-b1f3-11b27ed4899c" providerId="ADAL" clId="{5497AAED-3198-A649-A556-2B1C6AD636C1}" dt="2024-04-23T09:18:13.342" v="426" actId="1076"/>
          <ac:spMkLst>
            <pc:docMk/>
            <pc:sldMk cId="1469588263" sldId="298"/>
            <ac:spMk id="120" creationId="{CB3B0E96-BCDB-A50E-BCAC-C1298877954E}"/>
          </ac:spMkLst>
        </pc:spChg>
        <pc:spChg chg="mod">
          <ac:chgData name="Evren Kiefer" userId="4e40eb24-1026-46c9-b1f3-11b27ed4899c" providerId="ADAL" clId="{5497AAED-3198-A649-A556-2B1C6AD636C1}" dt="2024-04-23T09:18:13.342" v="426" actId="1076"/>
          <ac:spMkLst>
            <pc:docMk/>
            <pc:sldMk cId="1469588263" sldId="298"/>
            <ac:spMk id="122" creationId="{07EA5B24-56E5-5DF8-C1F1-082A32F7FE51}"/>
          </ac:spMkLst>
        </pc:spChg>
        <pc:spChg chg="mod">
          <ac:chgData name="Evren Kiefer" userId="4e40eb24-1026-46c9-b1f3-11b27ed4899c" providerId="ADAL" clId="{5497AAED-3198-A649-A556-2B1C6AD636C1}" dt="2024-04-23T09:18:13.342" v="426" actId="1076"/>
          <ac:spMkLst>
            <pc:docMk/>
            <pc:sldMk cId="1469588263" sldId="298"/>
            <ac:spMk id="123" creationId="{9C6F3106-E7E1-BEDE-E3A7-39DD4464801D}"/>
          </ac:spMkLst>
        </pc:spChg>
        <pc:spChg chg="mod">
          <ac:chgData name="Evren Kiefer" userId="4e40eb24-1026-46c9-b1f3-11b27ed4899c" providerId="ADAL" clId="{5497AAED-3198-A649-A556-2B1C6AD636C1}" dt="2024-04-23T09:18:13.342" v="426" actId="1076"/>
          <ac:spMkLst>
            <pc:docMk/>
            <pc:sldMk cId="1469588263" sldId="298"/>
            <ac:spMk id="125" creationId="{FEFF7D91-AB13-BC0F-3F73-186824B93366}"/>
          </ac:spMkLst>
        </pc:spChg>
        <pc:spChg chg="mod">
          <ac:chgData name="Evren Kiefer" userId="4e40eb24-1026-46c9-b1f3-11b27ed4899c" providerId="ADAL" clId="{5497AAED-3198-A649-A556-2B1C6AD636C1}" dt="2024-04-23T09:18:13.342" v="426" actId="1076"/>
          <ac:spMkLst>
            <pc:docMk/>
            <pc:sldMk cId="1469588263" sldId="298"/>
            <ac:spMk id="126" creationId="{B8675B36-8774-186E-DA37-CD09B5750659}"/>
          </ac:spMkLst>
        </pc:spChg>
        <pc:spChg chg="mod">
          <ac:chgData name="Evren Kiefer" userId="4e40eb24-1026-46c9-b1f3-11b27ed4899c" providerId="ADAL" clId="{5497AAED-3198-A649-A556-2B1C6AD636C1}" dt="2024-04-23T09:18:13.342" v="426" actId="1076"/>
          <ac:spMkLst>
            <pc:docMk/>
            <pc:sldMk cId="1469588263" sldId="298"/>
            <ac:spMk id="127" creationId="{989EC227-DAF9-B9E5-FDAC-FEFBC5E6D028}"/>
          </ac:spMkLst>
        </pc:spChg>
        <pc:picChg chg="mod">
          <ac:chgData name="Evren Kiefer" userId="4e40eb24-1026-46c9-b1f3-11b27ed4899c" providerId="ADAL" clId="{5497AAED-3198-A649-A556-2B1C6AD636C1}" dt="2024-04-23T09:18:13.342" v="426" actId="1076"/>
          <ac:picMkLst>
            <pc:docMk/>
            <pc:sldMk cId="1469588263" sldId="298"/>
            <ac:picMk id="77" creationId="{A3639A0B-2FED-B197-FBB5-7085D67CBD5E}"/>
          </ac:picMkLst>
        </pc:picChg>
        <pc:picChg chg="mod">
          <ac:chgData name="Evren Kiefer" userId="4e40eb24-1026-46c9-b1f3-11b27ed4899c" providerId="ADAL" clId="{5497AAED-3198-A649-A556-2B1C6AD636C1}" dt="2024-04-23T09:18:13.342" v="426" actId="1076"/>
          <ac:picMkLst>
            <pc:docMk/>
            <pc:sldMk cId="1469588263" sldId="298"/>
            <ac:picMk id="78" creationId="{0A40806B-CDFA-54B6-90CF-9B39E8C337CC}"/>
          </ac:picMkLst>
        </pc:picChg>
        <pc:picChg chg="mod">
          <ac:chgData name="Evren Kiefer" userId="4e40eb24-1026-46c9-b1f3-11b27ed4899c" providerId="ADAL" clId="{5497AAED-3198-A649-A556-2B1C6AD636C1}" dt="2024-04-23T09:18:13.342" v="426" actId="1076"/>
          <ac:picMkLst>
            <pc:docMk/>
            <pc:sldMk cId="1469588263" sldId="298"/>
            <ac:picMk id="79" creationId="{7A7EBB33-F480-5B54-349B-40040E61860C}"/>
          </ac:picMkLst>
        </pc:picChg>
        <pc:picChg chg="mod">
          <ac:chgData name="Evren Kiefer" userId="4e40eb24-1026-46c9-b1f3-11b27ed4899c" providerId="ADAL" clId="{5497AAED-3198-A649-A556-2B1C6AD636C1}" dt="2024-04-23T09:18:13.342" v="426" actId="1076"/>
          <ac:picMkLst>
            <pc:docMk/>
            <pc:sldMk cId="1469588263" sldId="298"/>
            <ac:picMk id="80" creationId="{DEE63E59-BF28-D036-7BE5-924B0D7C7D78}"/>
          </ac:picMkLst>
        </pc:picChg>
        <pc:picChg chg="mod">
          <ac:chgData name="Evren Kiefer" userId="4e40eb24-1026-46c9-b1f3-11b27ed4899c" providerId="ADAL" clId="{5497AAED-3198-A649-A556-2B1C6AD636C1}" dt="2024-04-23T09:18:13.342" v="426" actId="1076"/>
          <ac:picMkLst>
            <pc:docMk/>
            <pc:sldMk cId="1469588263" sldId="298"/>
            <ac:picMk id="81" creationId="{2EE05F6A-FC37-7678-7E1C-FBA484B02FA8}"/>
          </ac:picMkLst>
        </pc:picChg>
        <pc:picChg chg="mod">
          <ac:chgData name="Evren Kiefer" userId="4e40eb24-1026-46c9-b1f3-11b27ed4899c" providerId="ADAL" clId="{5497AAED-3198-A649-A556-2B1C6AD636C1}" dt="2024-04-23T09:18:13.342" v="426" actId="1076"/>
          <ac:picMkLst>
            <pc:docMk/>
            <pc:sldMk cId="1469588263" sldId="298"/>
            <ac:picMk id="82" creationId="{BC967789-89B5-E782-4F61-1F5A1A9DE59E}"/>
          </ac:picMkLst>
        </pc:picChg>
        <pc:picChg chg="mod">
          <ac:chgData name="Evren Kiefer" userId="4e40eb24-1026-46c9-b1f3-11b27ed4899c" providerId="ADAL" clId="{5497AAED-3198-A649-A556-2B1C6AD636C1}" dt="2024-04-23T09:18:13.342" v="426" actId="1076"/>
          <ac:picMkLst>
            <pc:docMk/>
            <pc:sldMk cId="1469588263" sldId="298"/>
            <ac:picMk id="83" creationId="{1C5DDAB5-D2CC-7F33-1645-40F09F32AFFA}"/>
          </ac:picMkLst>
        </pc:picChg>
        <pc:picChg chg="mod">
          <ac:chgData name="Evren Kiefer" userId="4e40eb24-1026-46c9-b1f3-11b27ed4899c" providerId="ADAL" clId="{5497AAED-3198-A649-A556-2B1C6AD636C1}" dt="2024-04-23T09:18:13.342" v="426" actId="1076"/>
          <ac:picMkLst>
            <pc:docMk/>
            <pc:sldMk cId="1469588263" sldId="298"/>
            <ac:picMk id="84" creationId="{E830BD3C-696D-A410-AD21-DB7A0A9B097B}"/>
          </ac:picMkLst>
        </pc:picChg>
        <pc:picChg chg="mod">
          <ac:chgData name="Evren Kiefer" userId="4e40eb24-1026-46c9-b1f3-11b27ed4899c" providerId="ADAL" clId="{5497AAED-3198-A649-A556-2B1C6AD636C1}" dt="2024-04-23T09:18:13.342" v="426" actId="1076"/>
          <ac:picMkLst>
            <pc:docMk/>
            <pc:sldMk cId="1469588263" sldId="298"/>
            <ac:picMk id="85" creationId="{337E67AC-E036-3EF3-484E-141C7229E147}"/>
          </ac:picMkLst>
        </pc:picChg>
        <pc:picChg chg="mod">
          <ac:chgData name="Evren Kiefer" userId="4e40eb24-1026-46c9-b1f3-11b27ed4899c" providerId="ADAL" clId="{5497AAED-3198-A649-A556-2B1C6AD636C1}" dt="2024-04-23T09:18:13.342" v="426" actId="1076"/>
          <ac:picMkLst>
            <pc:docMk/>
            <pc:sldMk cId="1469588263" sldId="298"/>
            <ac:picMk id="86" creationId="{88EBBE13-E624-5C8A-16BE-5DF0542327FC}"/>
          </ac:picMkLst>
        </pc:picChg>
        <pc:picChg chg="mod">
          <ac:chgData name="Evren Kiefer" userId="4e40eb24-1026-46c9-b1f3-11b27ed4899c" providerId="ADAL" clId="{5497AAED-3198-A649-A556-2B1C6AD636C1}" dt="2024-04-23T09:18:13.342" v="426" actId="1076"/>
          <ac:picMkLst>
            <pc:docMk/>
            <pc:sldMk cId="1469588263" sldId="298"/>
            <ac:picMk id="87" creationId="{D0EA13E0-C9F5-7A04-A2A7-D424CB48B526}"/>
          </ac:picMkLst>
        </pc:picChg>
        <pc:picChg chg="mod">
          <ac:chgData name="Evren Kiefer" userId="4e40eb24-1026-46c9-b1f3-11b27ed4899c" providerId="ADAL" clId="{5497AAED-3198-A649-A556-2B1C6AD636C1}" dt="2024-04-23T09:18:13.342" v="426" actId="1076"/>
          <ac:picMkLst>
            <pc:docMk/>
            <pc:sldMk cId="1469588263" sldId="298"/>
            <ac:picMk id="88" creationId="{E547AC5A-FCD6-712A-0576-F354A93F0D12}"/>
          </ac:picMkLst>
        </pc:picChg>
        <pc:picChg chg="mod">
          <ac:chgData name="Evren Kiefer" userId="4e40eb24-1026-46c9-b1f3-11b27ed4899c" providerId="ADAL" clId="{5497AAED-3198-A649-A556-2B1C6AD636C1}" dt="2024-04-23T09:18:13.342" v="426" actId="1076"/>
          <ac:picMkLst>
            <pc:docMk/>
            <pc:sldMk cId="1469588263" sldId="298"/>
            <ac:picMk id="89" creationId="{846C4A57-3A2E-EA1C-9DBE-635269986F5D}"/>
          </ac:picMkLst>
        </pc:picChg>
        <pc:picChg chg="mod">
          <ac:chgData name="Evren Kiefer" userId="4e40eb24-1026-46c9-b1f3-11b27ed4899c" providerId="ADAL" clId="{5497AAED-3198-A649-A556-2B1C6AD636C1}" dt="2024-04-23T09:18:13.342" v="426" actId="1076"/>
          <ac:picMkLst>
            <pc:docMk/>
            <pc:sldMk cId="1469588263" sldId="298"/>
            <ac:picMk id="90" creationId="{BC0BDAA7-3DAA-CB88-A089-E4C912C7AF06}"/>
          </ac:picMkLst>
        </pc:picChg>
        <pc:picChg chg="mod">
          <ac:chgData name="Evren Kiefer" userId="4e40eb24-1026-46c9-b1f3-11b27ed4899c" providerId="ADAL" clId="{5497AAED-3198-A649-A556-2B1C6AD636C1}" dt="2024-04-23T09:18:13.342" v="426" actId="1076"/>
          <ac:picMkLst>
            <pc:docMk/>
            <pc:sldMk cId="1469588263" sldId="298"/>
            <ac:picMk id="91" creationId="{65BC3EFB-A2B7-5D30-2338-3BF786694418}"/>
          </ac:picMkLst>
        </pc:picChg>
        <pc:picChg chg="mod">
          <ac:chgData name="Evren Kiefer" userId="4e40eb24-1026-46c9-b1f3-11b27ed4899c" providerId="ADAL" clId="{5497AAED-3198-A649-A556-2B1C6AD636C1}" dt="2024-04-23T09:18:13.342" v="426" actId="1076"/>
          <ac:picMkLst>
            <pc:docMk/>
            <pc:sldMk cId="1469588263" sldId="298"/>
            <ac:picMk id="92" creationId="{6DBCFAD4-D07F-B296-048A-EC52B6500A18}"/>
          </ac:picMkLst>
        </pc:picChg>
        <pc:picChg chg="mod">
          <ac:chgData name="Evren Kiefer" userId="4e40eb24-1026-46c9-b1f3-11b27ed4899c" providerId="ADAL" clId="{5497AAED-3198-A649-A556-2B1C6AD636C1}" dt="2024-04-23T09:18:13.342" v="426" actId="1076"/>
          <ac:picMkLst>
            <pc:docMk/>
            <pc:sldMk cId="1469588263" sldId="298"/>
            <ac:picMk id="93" creationId="{F2CAB1D4-4C19-7D14-AC8F-4D616BD44A8F}"/>
          </ac:picMkLst>
        </pc:picChg>
        <pc:picChg chg="mod">
          <ac:chgData name="Evren Kiefer" userId="4e40eb24-1026-46c9-b1f3-11b27ed4899c" providerId="ADAL" clId="{5497AAED-3198-A649-A556-2B1C6AD636C1}" dt="2024-04-23T09:18:13.342" v="426" actId="1076"/>
          <ac:picMkLst>
            <pc:docMk/>
            <pc:sldMk cId="1469588263" sldId="298"/>
            <ac:picMk id="98" creationId="{14DDC6D1-7698-6AD0-645A-8A02D71AEB0E}"/>
          </ac:picMkLst>
        </pc:picChg>
        <pc:picChg chg="mod">
          <ac:chgData name="Evren Kiefer" userId="4e40eb24-1026-46c9-b1f3-11b27ed4899c" providerId="ADAL" clId="{5497AAED-3198-A649-A556-2B1C6AD636C1}" dt="2024-04-23T09:18:13.342" v="426" actId="1076"/>
          <ac:picMkLst>
            <pc:docMk/>
            <pc:sldMk cId="1469588263" sldId="298"/>
            <ac:picMk id="99" creationId="{147832B7-9354-B531-2DB9-0A2EEEA6635D}"/>
          </ac:picMkLst>
        </pc:picChg>
        <pc:picChg chg="mod">
          <ac:chgData name="Evren Kiefer" userId="4e40eb24-1026-46c9-b1f3-11b27ed4899c" providerId="ADAL" clId="{5497AAED-3198-A649-A556-2B1C6AD636C1}" dt="2024-04-23T09:18:13.342" v="426" actId="1076"/>
          <ac:picMkLst>
            <pc:docMk/>
            <pc:sldMk cId="1469588263" sldId="298"/>
            <ac:picMk id="105" creationId="{8FA22968-3010-61CA-E85E-6999CC3BB379}"/>
          </ac:picMkLst>
        </pc:picChg>
        <pc:picChg chg="mod">
          <ac:chgData name="Evren Kiefer" userId="4e40eb24-1026-46c9-b1f3-11b27ed4899c" providerId="ADAL" clId="{5497AAED-3198-A649-A556-2B1C6AD636C1}" dt="2024-04-23T09:18:13.342" v="426" actId="1076"/>
          <ac:picMkLst>
            <pc:docMk/>
            <pc:sldMk cId="1469588263" sldId="298"/>
            <ac:picMk id="107" creationId="{03FCC0F7-BA65-DB26-D79E-B182A30EBBAE}"/>
          </ac:picMkLst>
        </pc:picChg>
        <pc:picChg chg="mod">
          <ac:chgData name="Evren Kiefer" userId="4e40eb24-1026-46c9-b1f3-11b27ed4899c" providerId="ADAL" clId="{5497AAED-3198-A649-A556-2B1C6AD636C1}" dt="2024-04-23T09:18:13.342" v="426" actId="1076"/>
          <ac:picMkLst>
            <pc:docMk/>
            <pc:sldMk cId="1469588263" sldId="298"/>
            <ac:picMk id="109" creationId="{176267B0-308F-2B3A-00BE-0DD3DB99B1D4}"/>
          </ac:picMkLst>
        </pc:picChg>
        <pc:picChg chg="mod">
          <ac:chgData name="Evren Kiefer" userId="4e40eb24-1026-46c9-b1f3-11b27ed4899c" providerId="ADAL" clId="{5497AAED-3198-A649-A556-2B1C6AD636C1}" dt="2024-04-23T09:18:13.342" v="426" actId="1076"/>
          <ac:picMkLst>
            <pc:docMk/>
            <pc:sldMk cId="1469588263" sldId="298"/>
            <ac:picMk id="121" creationId="{F737834D-8D4A-0947-EF07-71AC6728B83C}"/>
          </ac:picMkLst>
        </pc:picChg>
        <pc:picChg chg="mod">
          <ac:chgData name="Evren Kiefer" userId="4e40eb24-1026-46c9-b1f3-11b27ed4899c" providerId="ADAL" clId="{5497AAED-3198-A649-A556-2B1C6AD636C1}" dt="2024-04-23T09:18:13.342" v="426" actId="1076"/>
          <ac:picMkLst>
            <pc:docMk/>
            <pc:sldMk cId="1469588263" sldId="298"/>
            <ac:picMk id="124" creationId="{353A37BA-88DE-9D6F-2917-14B69FC6745C}"/>
          </ac:picMkLst>
        </pc:picChg>
      </pc:sldChg>
      <pc:sldChg chg="modSp del mod modNotes">
        <pc:chgData name="Evren Kiefer" userId="4e40eb24-1026-46c9-b1f3-11b27ed4899c" providerId="ADAL" clId="{5497AAED-3198-A649-A556-2B1C6AD636C1}" dt="2024-04-23T09:16:11.675" v="418" actId="2696"/>
        <pc:sldMkLst>
          <pc:docMk/>
          <pc:sldMk cId="2987498026" sldId="301"/>
        </pc:sldMkLst>
        <pc:spChg chg="mod">
          <ac:chgData name="Evren Kiefer" userId="4e40eb24-1026-46c9-b1f3-11b27ed4899c" providerId="ADAL" clId="{5497AAED-3198-A649-A556-2B1C6AD636C1}" dt="2024-04-22T13:31:46.327" v="3" actId="27636"/>
          <ac:spMkLst>
            <pc:docMk/>
            <pc:sldMk cId="2987498026" sldId="301"/>
            <ac:spMk id="2" creationId="{F6BF408A-C5C4-E48F-E0CE-AA7CD63AACCF}"/>
          </ac:spMkLst>
        </pc:spChg>
        <pc:spChg chg="mod">
          <ac:chgData name="Evren Kiefer" userId="4e40eb24-1026-46c9-b1f3-11b27ed4899c" providerId="ADAL" clId="{5497AAED-3198-A649-A556-2B1C6AD636C1}" dt="2024-04-22T13:35:36.595" v="30" actId="27636"/>
          <ac:spMkLst>
            <pc:docMk/>
            <pc:sldMk cId="2987498026" sldId="301"/>
            <ac:spMk id="3" creationId="{93720BA6-B626-9F26-9A34-02A59319BCC3}"/>
          </ac:spMkLst>
        </pc:spChg>
        <pc:spChg chg="mod">
          <ac:chgData name="Evren Kiefer" userId="4e40eb24-1026-46c9-b1f3-11b27ed4899c" providerId="ADAL" clId="{5497AAED-3198-A649-A556-2B1C6AD636C1}" dt="2024-04-22T13:31:44.367" v="0"/>
          <ac:spMkLst>
            <pc:docMk/>
            <pc:sldMk cId="2987498026" sldId="301"/>
            <ac:spMk id="4" creationId="{D6CB2FFD-5D4E-B3F4-4770-980F74C414F1}"/>
          </ac:spMkLst>
        </pc:spChg>
        <pc:spChg chg="mod">
          <ac:chgData name="Evren Kiefer" userId="4e40eb24-1026-46c9-b1f3-11b27ed4899c" providerId="ADAL" clId="{5497AAED-3198-A649-A556-2B1C6AD636C1}" dt="2024-04-22T13:31:44.367" v="0"/>
          <ac:spMkLst>
            <pc:docMk/>
            <pc:sldMk cId="2987498026" sldId="301"/>
            <ac:spMk id="5" creationId="{05A5FFFB-EB44-E4A5-9B74-CF57A2AC4161}"/>
          </ac:spMkLst>
        </pc:spChg>
        <pc:spChg chg="mod">
          <ac:chgData name="Evren Kiefer" userId="4e40eb24-1026-46c9-b1f3-11b27ed4899c" providerId="ADAL" clId="{5497AAED-3198-A649-A556-2B1C6AD636C1}" dt="2024-04-22T13:31:44.367" v="0"/>
          <ac:spMkLst>
            <pc:docMk/>
            <pc:sldMk cId="2987498026" sldId="301"/>
            <ac:spMk id="7" creationId="{64A45054-1C9B-8733-28CC-048E43EF2C0B}"/>
          </ac:spMkLst>
        </pc:spChg>
        <pc:spChg chg="mod">
          <ac:chgData name="Evren Kiefer" userId="4e40eb24-1026-46c9-b1f3-11b27ed4899c" providerId="ADAL" clId="{5497AAED-3198-A649-A556-2B1C6AD636C1}" dt="2024-04-22T13:31:44.367" v="0"/>
          <ac:spMkLst>
            <pc:docMk/>
            <pc:sldMk cId="2987498026" sldId="301"/>
            <ac:spMk id="8" creationId="{67448772-CA83-5563-7B8B-937802073B8D}"/>
          </ac:spMkLst>
        </pc:spChg>
        <pc:spChg chg="mod">
          <ac:chgData name="Evren Kiefer" userId="4e40eb24-1026-46c9-b1f3-11b27ed4899c" providerId="ADAL" clId="{5497AAED-3198-A649-A556-2B1C6AD636C1}" dt="2024-04-22T13:31:44.367" v="0"/>
          <ac:spMkLst>
            <pc:docMk/>
            <pc:sldMk cId="2987498026" sldId="301"/>
            <ac:spMk id="9" creationId="{87E1DFF2-6816-49E8-F025-473B10A323E8}"/>
          </ac:spMkLst>
        </pc:spChg>
      </pc:sldChg>
      <pc:sldChg chg="addSp delSp modSp mod modNotes">
        <pc:chgData name="Evren Kiefer" userId="4e40eb24-1026-46c9-b1f3-11b27ed4899c" providerId="ADAL" clId="{5497AAED-3198-A649-A556-2B1C6AD636C1}" dt="2024-04-25T10:02:04.611" v="450" actId="1076"/>
        <pc:sldMkLst>
          <pc:docMk/>
          <pc:sldMk cId="3345923003" sldId="302"/>
        </pc:sldMkLst>
        <pc:spChg chg="mod">
          <ac:chgData name="Evren Kiefer" userId="4e40eb24-1026-46c9-b1f3-11b27ed4899c" providerId="ADAL" clId="{5497AAED-3198-A649-A556-2B1C6AD636C1}" dt="2024-04-23T07:50:35.007" v="264" actId="14100"/>
          <ac:spMkLst>
            <pc:docMk/>
            <pc:sldMk cId="3345923003" sldId="302"/>
            <ac:spMk id="2" creationId="{3852DAC8-4BEC-3A6A-E77C-EB7AA3EE2FE0}"/>
          </ac:spMkLst>
        </pc:spChg>
        <pc:spChg chg="mod">
          <ac:chgData name="Evren Kiefer" userId="4e40eb24-1026-46c9-b1f3-11b27ed4899c" providerId="ADAL" clId="{5497AAED-3198-A649-A556-2B1C6AD636C1}" dt="2024-04-23T09:12:29.374" v="386" actId="3064"/>
          <ac:spMkLst>
            <pc:docMk/>
            <pc:sldMk cId="3345923003" sldId="302"/>
            <ac:spMk id="3" creationId="{C33747BC-1D2B-0D54-7A12-A39B4A63F575}"/>
          </ac:spMkLst>
        </pc:spChg>
        <pc:spChg chg="mod">
          <ac:chgData name="Evren Kiefer" userId="4e40eb24-1026-46c9-b1f3-11b27ed4899c" providerId="ADAL" clId="{5497AAED-3198-A649-A556-2B1C6AD636C1}" dt="2024-04-23T09:11:35.624" v="384" actId="20577"/>
          <ac:spMkLst>
            <pc:docMk/>
            <pc:sldMk cId="3345923003" sldId="302"/>
            <ac:spMk id="5" creationId="{EB2BEE0E-9B75-D2C4-060E-80EAF1894EB4}"/>
          </ac:spMkLst>
        </pc:spChg>
        <pc:spChg chg="mod">
          <ac:chgData name="Evren Kiefer" userId="4e40eb24-1026-46c9-b1f3-11b27ed4899c" providerId="ADAL" clId="{5497AAED-3198-A649-A556-2B1C6AD636C1}" dt="2024-04-22T14:15:43.297" v="107" actId="3064"/>
          <ac:spMkLst>
            <pc:docMk/>
            <pc:sldMk cId="3345923003" sldId="302"/>
            <ac:spMk id="6" creationId="{3C52C3ED-E2EA-070F-2A76-220ED3A35949}"/>
          </ac:spMkLst>
        </pc:spChg>
        <pc:spChg chg="mod">
          <ac:chgData name="Evren Kiefer" userId="4e40eb24-1026-46c9-b1f3-11b27ed4899c" providerId="ADAL" clId="{5497AAED-3198-A649-A556-2B1C6AD636C1}" dt="2024-04-22T15:03:04.549" v="168" actId="1076"/>
          <ac:spMkLst>
            <pc:docMk/>
            <pc:sldMk cId="3345923003" sldId="302"/>
            <ac:spMk id="7" creationId="{9C4C5698-70A1-C9F9-3E88-A3F2CCABC0E4}"/>
          </ac:spMkLst>
        </pc:spChg>
        <pc:spChg chg="mod">
          <ac:chgData name="Evren Kiefer" userId="4e40eb24-1026-46c9-b1f3-11b27ed4899c" providerId="ADAL" clId="{5497AAED-3198-A649-A556-2B1C6AD636C1}" dt="2024-04-22T14:25:59.797" v="116" actId="1076"/>
          <ac:spMkLst>
            <pc:docMk/>
            <pc:sldMk cId="3345923003" sldId="302"/>
            <ac:spMk id="8" creationId="{390E7DBF-C7EE-1B28-37A1-4DEA22F74E66}"/>
          </ac:spMkLst>
        </pc:spChg>
        <pc:spChg chg="mod">
          <ac:chgData name="Evren Kiefer" userId="4e40eb24-1026-46c9-b1f3-11b27ed4899c" providerId="ADAL" clId="{5497AAED-3198-A649-A556-2B1C6AD636C1}" dt="2024-04-22T14:42:57.429" v="158" actId="1076"/>
          <ac:spMkLst>
            <pc:docMk/>
            <pc:sldMk cId="3345923003" sldId="302"/>
            <ac:spMk id="11" creationId="{167F4658-2196-24C1-5885-BD3E14DB6BBA}"/>
          </ac:spMkLst>
        </pc:spChg>
        <pc:spChg chg="mod">
          <ac:chgData name="Evren Kiefer" userId="4e40eb24-1026-46c9-b1f3-11b27ed4899c" providerId="ADAL" clId="{5497AAED-3198-A649-A556-2B1C6AD636C1}" dt="2024-04-23T07:45:37.737" v="236" actId="14100"/>
          <ac:spMkLst>
            <pc:docMk/>
            <pc:sldMk cId="3345923003" sldId="302"/>
            <ac:spMk id="12" creationId="{240B3737-548E-79B2-579E-693CC7D92810}"/>
          </ac:spMkLst>
        </pc:spChg>
        <pc:spChg chg="mod">
          <ac:chgData name="Evren Kiefer" userId="4e40eb24-1026-46c9-b1f3-11b27ed4899c" providerId="ADAL" clId="{5497AAED-3198-A649-A556-2B1C6AD636C1}" dt="2024-04-22T14:15:43.297" v="107" actId="3064"/>
          <ac:spMkLst>
            <pc:docMk/>
            <pc:sldMk cId="3345923003" sldId="302"/>
            <ac:spMk id="14" creationId="{B2A3241E-4D28-0ED5-256D-31DA2B0B512B}"/>
          </ac:spMkLst>
        </pc:spChg>
        <pc:spChg chg="mod">
          <ac:chgData name="Evren Kiefer" userId="4e40eb24-1026-46c9-b1f3-11b27ed4899c" providerId="ADAL" clId="{5497AAED-3198-A649-A556-2B1C6AD636C1}" dt="2024-04-22T14:15:43.297" v="107" actId="3064"/>
          <ac:spMkLst>
            <pc:docMk/>
            <pc:sldMk cId="3345923003" sldId="302"/>
            <ac:spMk id="15" creationId="{4F6DDB37-6133-4E1C-D251-51BC018024ED}"/>
          </ac:spMkLst>
        </pc:spChg>
        <pc:spChg chg="mod">
          <ac:chgData name="Evren Kiefer" userId="4e40eb24-1026-46c9-b1f3-11b27ed4899c" providerId="ADAL" clId="{5497AAED-3198-A649-A556-2B1C6AD636C1}" dt="2024-04-22T14:44:04.726" v="159" actId="1076"/>
          <ac:spMkLst>
            <pc:docMk/>
            <pc:sldMk cId="3345923003" sldId="302"/>
            <ac:spMk id="16" creationId="{B56DDEA6-6A75-1D64-6137-A91EEC18E217}"/>
          </ac:spMkLst>
        </pc:spChg>
        <pc:spChg chg="mod">
          <ac:chgData name="Evren Kiefer" userId="4e40eb24-1026-46c9-b1f3-11b27ed4899c" providerId="ADAL" clId="{5497AAED-3198-A649-A556-2B1C6AD636C1}" dt="2024-04-23T07:48:44.895" v="256" actId="14100"/>
          <ac:spMkLst>
            <pc:docMk/>
            <pc:sldMk cId="3345923003" sldId="302"/>
            <ac:spMk id="17" creationId="{48A6DBA0-34C2-94D9-328C-357D58A59E25}"/>
          </ac:spMkLst>
        </pc:spChg>
        <pc:spChg chg="mod">
          <ac:chgData name="Evren Kiefer" userId="4e40eb24-1026-46c9-b1f3-11b27ed4899c" providerId="ADAL" clId="{5497AAED-3198-A649-A556-2B1C6AD636C1}" dt="2024-04-23T09:28:45.685" v="438" actId="1076"/>
          <ac:spMkLst>
            <pc:docMk/>
            <pc:sldMk cId="3345923003" sldId="302"/>
            <ac:spMk id="19" creationId="{13997B16-007F-617F-3D4E-1DA42259D738}"/>
          </ac:spMkLst>
        </pc:spChg>
        <pc:spChg chg="mod">
          <ac:chgData name="Evren Kiefer" userId="4e40eb24-1026-46c9-b1f3-11b27ed4899c" providerId="ADAL" clId="{5497AAED-3198-A649-A556-2B1C6AD636C1}" dt="2024-04-23T07:48:21.116" v="254" actId="9"/>
          <ac:spMkLst>
            <pc:docMk/>
            <pc:sldMk cId="3345923003" sldId="302"/>
            <ac:spMk id="20" creationId="{645CCFC7-16E0-FBC8-3611-1A07DF30F26F}"/>
          </ac:spMkLst>
        </pc:spChg>
        <pc:spChg chg="mod">
          <ac:chgData name="Evren Kiefer" userId="4e40eb24-1026-46c9-b1f3-11b27ed4899c" providerId="ADAL" clId="{5497AAED-3198-A649-A556-2B1C6AD636C1}" dt="2024-04-23T09:24:29.046" v="437" actId="255"/>
          <ac:spMkLst>
            <pc:docMk/>
            <pc:sldMk cId="3345923003" sldId="302"/>
            <ac:spMk id="21" creationId="{3FDDC831-3B2B-57DB-0D0E-5E9AB45AE3C0}"/>
          </ac:spMkLst>
        </pc:spChg>
        <pc:spChg chg="add del mod">
          <ac:chgData name="Evren Kiefer" userId="4e40eb24-1026-46c9-b1f3-11b27ed4899c" providerId="ADAL" clId="{5497AAED-3198-A649-A556-2B1C6AD636C1}" dt="2024-04-23T07:37:42.288" v="184"/>
          <ac:spMkLst>
            <pc:docMk/>
            <pc:sldMk cId="3345923003" sldId="302"/>
            <ac:spMk id="23" creationId="{31C171B0-3B05-2299-B736-25552279BEF1}"/>
          </ac:spMkLst>
        </pc:spChg>
        <pc:grpChg chg="mod">
          <ac:chgData name="Evren Kiefer" userId="4e40eb24-1026-46c9-b1f3-11b27ed4899c" providerId="ADAL" clId="{5497AAED-3198-A649-A556-2B1C6AD636C1}" dt="2024-04-22T13:57:51.399" v="98" actId="14100"/>
          <ac:grpSpMkLst>
            <pc:docMk/>
            <pc:sldMk cId="3345923003" sldId="302"/>
            <ac:grpSpMk id="4" creationId="{02D7ADE4-B07E-5CAF-D8A2-39FA6495EF31}"/>
          </ac:grpSpMkLst>
        </pc:grpChg>
        <pc:grpChg chg="mod">
          <ac:chgData name="Evren Kiefer" userId="4e40eb24-1026-46c9-b1f3-11b27ed4899c" providerId="ADAL" clId="{5497AAED-3198-A649-A556-2B1C6AD636C1}" dt="2024-04-23T07:49:48.085" v="260" actId="1076"/>
          <ac:grpSpMkLst>
            <pc:docMk/>
            <pc:sldMk cId="3345923003" sldId="302"/>
            <ac:grpSpMk id="9" creationId="{D0FD5A49-61A3-CDF7-6DC3-BEEEFE9569D1}"/>
          </ac:grpSpMkLst>
        </pc:grpChg>
        <pc:grpChg chg="mod">
          <ac:chgData name="Evren Kiefer" userId="4e40eb24-1026-46c9-b1f3-11b27ed4899c" providerId="ADAL" clId="{5497AAED-3198-A649-A556-2B1C6AD636C1}" dt="2024-04-22T13:42:12.478" v="51" actId="164"/>
          <ac:grpSpMkLst>
            <pc:docMk/>
            <pc:sldMk cId="3345923003" sldId="302"/>
            <ac:grpSpMk id="13" creationId="{A477D13D-9429-84C4-EAF6-4AF7AB270A5E}"/>
          </ac:grpSpMkLst>
        </pc:grpChg>
        <pc:grpChg chg="mod">
          <ac:chgData name="Evren Kiefer" userId="4e40eb24-1026-46c9-b1f3-11b27ed4899c" providerId="ADAL" clId="{5497AAED-3198-A649-A556-2B1C6AD636C1}" dt="2024-04-22T13:31:44.367" v="0"/>
          <ac:grpSpMkLst>
            <pc:docMk/>
            <pc:sldMk cId="3345923003" sldId="302"/>
            <ac:grpSpMk id="18" creationId="{1FD9153C-A79E-5982-1764-94E23EE3C5B9}"/>
          </ac:grpSpMkLst>
        </pc:grpChg>
        <pc:grpChg chg="mod">
          <ac:chgData name="Evren Kiefer" userId="4e40eb24-1026-46c9-b1f3-11b27ed4899c" providerId="ADAL" clId="{5497AAED-3198-A649-A556-2B1C6AD636C1}" dt="2024-04-23T07:50:15.031" v="263" actId="14100"/>
          <ac:grpSpMkLst>
            <pc:docMk/>
            <pc:sldMk cId="3345923003" sldId="302"/>
            <ac:grpSpMk id="22" creationId="{1475629E-512D-960E-FA51-A9ECB48EFC79}"/>
          </ac:grpSpMkLst>
        </pc:grpChg>
        <pc:grpChg chg="add mod">
          <ac:chgData name="Evren Kiefer" userId="4e40eb24-1026-46c9-b1f3-11b27ed4899c" providerId="ADAL" clId="{5497AAED-3198-A649-A556-2B1C6AD636C1}" dt="2024-04-22T14:20:52.901" v="109" actId="1076"/>
          <ac:grpSpMkLst>
            <pc:docMk/>
            <pc:sldMk cId="3345923003" sldId="302"/>
            <ac:grpSpMk id="26" creationId="{0C677DCD-1297-27E4-D373-BD4E18AFAB89}"/>
          </ac:grpSpMkLst>
        </pc:grpChg>
        <pc:graphicFrameChg chg="mod">
          <ac:chgData name="Evren Kiefer" userId="4e40eb24-1026-46c9-b1f3-11b27ed4899c" providerId="ADAL" clId="{5497AAED-3198-A649-A556-2B1C6AD636C1}" dt="2024-04-23T07:45:25.019" v="235" actId="14100"/>
          <ac:graphicFrameMkLst>
            <pc:docMk/>
            <pc:sldMk cId="3345923003" sldId="302"/>
            <ac:graphicFrameMk id="10" creationId="{9FB774C1-5D1B-8C1E-4AD5-B1A049B3B064}"/>
          </ac:graphicFrameMkLst>
        </pc:graphicFrameChg>
        <pc:picChg chg="mod">
          <ac:chgData name="Evren Kiefer" userId="4e40eb24-1026-46c9-b1f3-11b27ed4899c" providerId="ADAL" clId="{5497AAED-3198-A649-A556-2B1C6AD636C1}" dt="2024-04-22T13:38:10.756" v="38" actId="14100"/>
          <ac:picMkLst>
            <pc:docMk/>
            <pc:sldMk cId="3345923003" sldId="302"/>
            <ac:picMk id="24" creationId="{CE224106-F5E4-F72C-8BDE-7021D0D93A22}"/>
          </ac:picMkLst>
        </pc:picChg>
        <pc:picChg chg="mod">
          <ac:chgData name="Evren Kiefer" userId="4e40eb24-1026-46c9-b1f3-11b27ed4899c" providerId="ADAL" clId="{5497AAED-3198-A649-A556-2B1C6AD636C1}" dt="2024-04-22T13:38:42.743" v="43" actId="14100"/>
          <ac:picMkLst>
            <pc:docMk/>
            <pc:sldMk cId="3345923003" sldId="302"/>
            <ac:picMk id="25" creationId="{E38369AD-0010-42BE-322B-3F42BBE4C9BD}"/>
          </ac:picMkLst>
        </pc:picChg>
        <pc:cxnChg chg="add mod">
          <ac:chgData name="Evren Kiefer" userId="4e40eb24-1026-46c9-b1f3-11b27ed4899c" providerId="ADAL" clId="{5497AAED-3198-A649-A556-2B1C6AD636C1}" dt="2024-04-25T10:02:04.611" v="450" actId="1076"/>
          <ac:cxnSpMkLst>
            <pc:docMk/>
            <pc:sldMk cId="3345923003" sldId="302"/>
            <ac:cxnSpMk id="23" creationId="{D2FF9BBF-84D5-AAB3-9824-167C72C47B43}"/>
          </ac:cxnSpMkLst>
        </pc:cxnChg>
        <pc:cxnChg chg="add mod">
          <ac:chgData name="Evren Kiefer" userId="4e40eb24-1026-46c9-b1f3-11b27ed4899c" providerId="ADAL" clId="{5497AAED-3198-A649-A556-2B1C6AD636C1}" dt="2024-04-22T14:41:38.084" v="154" actId="692"/>
          <ac:cxnSpMkLst>
            <pc:docMk/>
            <pc:sldMk cId="3345923003" sldId="302"/>
            <ac:cxnSpMk id="28" creationId="{8DEEAFD0-91B4-A503-B427-FC5BD155C780}"/>
          </ac:cxnSpMkLst>
        </pc:cxnChg>
      </pc:sldChg>
      <pc:sldChg chg="addSp modSp mod">
        <pc:chgData name="Evren Kiefer" userId="4e40eb24-1026-46c9-b1f3-11b27ed4899c" providerId="ADAL" clId="{5497AAED-3198-A649-A556-2B1C6AD636C1}" dt="2024-04-25T10:04:21.098" v="451"/>
        <pc:sldMkLst>
          <pc:docMk/>
          <pc:sldMk cId="385557596" sldId="303"/>
        </pc:sldMkLst>
        <pc:spChg chg="mod">
          <ac:chgData name="Evren Kiefer" userId="4e40eb24-1026-46c9-b1f3-11b27ed4899c" providerId="ADAL" clId="{5497AAED-3198-A649-A556-2B1C6AD636C1}" dt="2024-04-22T13:31:45.731" v="1" actId="27636"/>
          <ac:spMkLst>
            <pc:docMk/>
            <pc:sldMk cId="385557596" sldId="303"/>
            <ac:spMk id="2" creationId="{F6BF408A-C5C4-E48F-E0CE-AA7CD63AACCF}"/>
          </ac:spMkLst>
        </pc:spChg>
        <pc:cxnChg chg="add mod">
          <ac:chgData name="Evren Kiefer" userId="4e40eb24-1026-46c9-b1f3-11b27ed4899c" providerId="ADAL" clId="{5497AAED-3198-A649-A556-2B1C6AD636C1}" dt="2024-04-25T10:04:21.098" v="451"/>
          <ac:cxnSpMkLst>
            <pc:docMk/>
            <pc:sldMk cId="385557596" sldId="303"/>
            <ac:cxnSpMk id="3" creationId="{84F050B7-9636-7DE7-9ED3-A499B43643F8}"/>
          </ac:cxnSpMkLst>
        </pc:cxnChg>
      </pc:sldChg>
      <pc:sldMasterChg chg="addSp modSp mod delSldLayout modSldLayout">
        <pc:chgData name="Evren Kiefer" userId="4e40eb24-1026-46c9-b1f3-11b27ed4899c" providerId="ADAL" clId="{5497AAED-3198-A649-A556-2B1C6AD636C1}" dt="2024-04-25T10:00:59.514" v="446" actId="1076"/>
        <pc:sldMasterMkLst>
          <pc:docMk/>
          <pc:sldMasterMk cId="97174754" sldId="2147483668"/>
        </pc:sldMasterMkLst>
        <pc:picChg chg="add mod">
          <ac:chgData name="Evren Kiefer" userId="4e40eb24-1026-46c9-b1f3-11b27ed4899c" providerId="ADAL" clId="{5497AAED-3198-A649-A556-2B1C6AD636C1}" dt="2024-04-25T09:57:16.580" v="439"/>
          <ac:picMkLst>
            <pc:docMk/>
            <pc:sldMasterMk cId="97174754" sldId="2147483668"/>
            <ac:picMk id="2" creationId="{1533129B-E778-58C2-5932-047633184490}"/>
          </ac:picMkLst>
        </pc:picChg>
        <pc:picChg chg="mod">
          <ac:chgData name="Evren Kiefer" userId="4e40eb24-1026-46c9-b1f3-11b27ed4899c" providerId="ADAL" clId="{5497AAED-3198-A649-A556-2B1C6AD636C1}" dt="2024-04-22T13:32:46.846" v="14" actId="14100"/>
          <ac:picMkLst>
            <pc:docMk/>
            <pc:sldMasterMk cId="97174754" sldId="2147483668"/>
            <ac:picMk id="3" creationId="{1ED92C76-6FD2-9C52-2794-094650892741}"/>
          </ac:picMkLst>
        </pc:picChg>
        <pc:picChg chg="mod">
          <ac:chgData name="Evren Kiefer" userId="4e40eb24-1026-46c9-b1f3-11b27ed4899c" providerId="ADAL" clId="{5497AAED-3198-A649-A556-2B1C6AD636C1}" dt="2024-04-23T09:19:52.026" v="433" actId="1076"/>
          <ac:picMkLst>
            <pc:docMk/>
            <pc:sldMasterMk cId="97174754" sldId="2147483668"/>
            <ac:picMk id="4" creationId="{715B8E5F-09BF-D39C-9492-FA7C585E9F53}"/>
          </ac:picMkLst>
        </pc:picChg>
        <pc:picChg chg="add mod">
          <ac:chgData name="Evren Kiefer" userId="4e40eb24-1026-46c9-b1f3-11b27ed4899c" providerId="ADAL" clId="{5497AAED-3198-A649-A556-2B1C6AD636C1}" dt="2024-04-25T10:00:59.514" v="446" actId="1076"/>
          <ac:picMkLst>
            <pc:docMk/>
            <pc:sldMasterMk cId="97174754" sldId="2147483668"/>
            <ac:picMk id="5" creationId="{51178B28-C800-7769-F7BE-C45E47EC2111}"/>
          </ac:picMkLst>
        </pc:picChg>
        <pc:sldLayoutChg chg="addSp delSp modSp mod">
          <pc:chgData name="Evren Kiefer" userId="4e40eb24-1026-46c9-b1f3-11b27ed4899c" providerId="ADAL" clId="{5497AAED-3198-A649-A556-2B1C6AD636C1}" dt="2024-04-23T09:20:05.420" v="436"/>
          <pc:sldLayoutMkLst>
            <pc:docMk/>
            <pc:sldMasterMk cId="97174754" sldId="2147483668"/>
            <pc:sldLayoutMk cId="1144936661" sldId="2147483732"/>
          </pc:sldLayoutMkLst>
          <pc:spChg chg="mod">
            <ac:chgData name="Evren Kiefer" userId="4e40eb24-1026-46c9-b1f3-11b27ed4899c" providerId="ADAL" clId="{5497AAED-3198-A649-A556-2B1C6AD636C1}" dt="2024-04-22T13:34:52.131" v="27" actId="14100"/>
            <ac:spMkLst>
              <pc:docMk/>
              <pc:sldMasterMk cId="97174754" sldId="2147483668"/>
              <pc:sldLayoutMk cId="1144936661" sldId="2147483732"/>
              <ac:spMk id="2" creationId="{23725A37-13A2-C95B-5C5A-9CA16049AD4F}"/>
            </ac:spMkLst>
          </pc:spChg>
          <pc:spChg chg="add del mod">
            <ac:chgData name="Evren Kiefer" userId="4e40eb24-1026-46c9-b1f3-11b27ed4899c" providerId="ADAL" clId="{5497AAED-3198-A649-A556-2B1C6AD636C1}" dt="2024-04-23T09:20:05.420" v="436"/>
            <ac:spMkLst>
              <pc:docMk/>
              <pc:sldMasterMk cId="97174754" sldId="2147483668"/>
              <pc:sldLayoutMk cId="1144936661" sldId="2147483732"/>
              <ac:spMk id="3" creationId="{DE09DF28-F20E-B83A-40A8-518C73DEB39B}"/>
            </ac:spMkLst>
          </pc:spChg>
          <pc:spChg chg="mod">
            <ac:chgData name="Evren Kiefer" userId="4e40eb24-1026-46c9-b1f3-11b27ed4899c" providerId="ADAL" clId="{5497AAED-3198-A649-A556-2B1C6AD636C1}" dt="2024-04-22T13:35:01.322" v="28" actId="1076"/>
            <ac:spMkLst>
              <pc:docMk/>
              <pc:sldMasterMk cId="97174754" sldId="2147483668"/>
              <pc:sldLayoutMk cId="1144936661" sldId="2147483732"/>
              <ac:spMk id="4" creationId="{9E395DEE-EFA7-98B7-C8AD-D5D9F23B8D36}"/>
            </ac:spMkLst>
          </pc:spChg>
        </pc:sldLayoutChg>
        <pc:sldLayoutChg chg="addSp delSp modSp mod">
          <pc:chgData name="Evren Kiefer" userId="4e40eb24-1026-46c9-b1f3-11b27ed4899c" providerId="ADAL" clId="{5497AAED-3198-A649-A556-2B1C6AD636C1}" dt="2024-04-23T09:19:50.375" v="432"/>
          <pc:sldLayoutMkLst>
            <pc:docMk/>
            <pc:sldMasterMk cId="97174754" sldId="2147483668"/>
            <pc:sldLayoutMk cId="3120200738" sldId="2147483733"/>
          </pc:sldLayoutMkLst>
          <pc:spChg chg="mod">
            <ac:chgData name="Evren Kiefer" userId="4e40eb24-1026-46c9-b1f3-11b27ed4899c" providerId="ADAL" clId="{5497AAED-3198-A649-A556-2B1C6AD636C1}" dt="2024-04-22T13:34:26.823" v="21" actId="14100"/>
            <ac:spMkLst>
              <pc:docMk/>
              <pc:sldMasterMk cId="97174754" sldId="2147483668"/>
              <pc:sldLayoutMk cId="3120200738" sldId="2147483733"/>
              <ac:spMk id="2" creationId="{23725A37-13A2-C95B-5C5A-9CA16049AD4F}"/>
            </ac:spMkLst>
          </pc:spChg>
          <pc:spChg chg="add del mod">
            <ac:chgData name="Evren Kiefer" userId="4e40eb24-1026-46c9-b1f3-11b27ed4899c" providerId="ADAL" clId="{5497AAED-3198-A649-A556-2B1C6AD636C1}" dt="2024-04-23T09:19:50.375" v="432"/>
            <ac:spMkLst>
              <pc:docMk/>
              <pc:sldMasterMk cId="97174754" sldId="2147483668"/>
              <pc:sldLayoutMk cId="3120200738" sldId="2147483733"/>
              <ac:spMk id="3" creationId="{2493FB4C-2B44-9EEE-5263-ECCE95353A87}"/>
            </ac:spMkLst>
          </pc:spChg>
        </pc:sldLayoutChg>
        <pc:sldLayoutChg chg="del">
          <pc:chgData name="Evren Kiefer" userId="4e40eb24-1026-46c9-b1f3-11b27ed4899c" providerId="ADAL" clId="{5497AAED-3198-A649-A556-2B1C6AD636C1}" dt="2024-04-22T13:35:44.917" v="31" actId="2696"/>
          <pc:sldLayoutMkLst>
            <pc:docMk/>
            <pc:sldMasterMk cId="97174754" sldId="2147483668"/>
            <pc:sldLayoutMk cId="503040414" sldId="2147483746"/>
          </pc:sldLayoutMkLst>
        </pc:sldLayoutChg>
      </pc:sldMasterChg>
      <pc:sldMasterChg chg="addSp">
        <pc:chgData name="Evren Kiefer" userId="4e40eb24-1026-46c9-b1f3-11b27ed4899c" providerId="ADAL" clId="{5497AAED-3198-A649-A556-2B1C6AD636C1}" dt="2024-04-22T13:31:44.367" v="0"/>
        <pc:sldMasterMkLst>
          <pc:docMk/>
          <pc:sldMasterMk cId="2314527671" sldId="2147483734"/>
        </pc:sldMasterMkLst>
        <pc:picChg chg="add">
          <ac:chgData name="Evren Kiefer" userId="4e40eb24-1026-46c9-b1f3-11b27ed4899c" providerId="ADAL" clId="{5497AAED-3198-A649-A556-2B1C6AD636C1}" dt="2024-04-22T13:31:44.367" v="0"/>
          <ac:picMkLst>
            <pc:docMk/>
            <pc:sldMasterMk cId="2314527671" sldId="2147483734"/>
            <ac:picMk id="7" creationId="{239C89ED-444D-CD4A-62DE-B5BCAAF73C2E}"/>
          </ac:picMkLst>
        </pc:picChg>
        <pc:picChg chg="add">
          <ac:chgData name="Evren Kiefer" userId="4e40eb24-1026-46c9-b1f3-11b27ed4899c" providerId="ADAL" clId="{5497AAED-3198-A649-A556-2B1C6AD636C1}" dt="2024-04-22T13:31:44.367" v="0"/>
          <ac:picMkLst>
            <pc:docMk/>
            <pc:sldMasterMk cId="2314527671" sldId="2147483734"/>
            <ac:picMk id="8" creationId="{227CB9FA-D20D-DCE4-2336-897442F4D267}"/>
          </ac:picMkLst>
        </pc:picChg>
      </pc:sldMaster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dirty="0"/>
              <a:t>Chart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CH"/>
        </a:p>
      </c:txPr>
    </c:title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536-3548-8FE3-70AE4B5558A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536-3548-8FE3-70AE4B5558AE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536-3548-8FE3-70AE4B5558A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035955168"/>
        <c:axId val="1891086912"/>
      </c:barChart>
      <c:catAx>
        <c:axId val="20359551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CH"/>
          </a:p>
        </c:txPr>
        <c:crossAx val="1891086912"/>
        <c:crosses val="autoZero"/>
        <c:auto val="1"/>
        <c:lblAlgn val="ctr"/>
        <c:lblOffset val="100"/>
        <c:noMultiLvlLbl val="0"/>
      </c:catAx>
      <c:valAx>
        <c:axId val="18910869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CH"/>
          </a:p>
        </c:txPr>
        <c:crossAx val="20359551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CH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CH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5F87670A-975B-8A3E-CA1E-1C95318AB1F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F7AF402A-CBD2-E8BA-AAA8-34E54EAE212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F29005-80C1-A548-84CE-9D8F7C27BC60}" type="datetimeFigureOut">
              <a:rPr lang="fr-FR" smtClean="0"/>
              <a:t>10/06/2024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F918FD6-F4AE-D982-B32D-7F319AFAF6A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C4C636B7-0054-2915-21E4-2E5FE709443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A0CD75-09BC-0C48-AAA4-476A4268C9A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17392058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2EF52D-CFFC-FA47-BBAF-74B3994A70AD}" type="datetimeFigureOut">
              <a:rPr lang="fr-FR" smtClean="0"/>
              <a:t>10/06/2024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247775" y="1143000"/>
            <a:ext cx="43624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0F0992-BC5E-544C-9AC1-207704CC8F4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508859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3507730" rtl="0" eaLnBrk="1" latinLnBrk="0" hangingPunct="1">
      <a:defRPr sz="4603" kern="1200">
        <a:solidFill>
          <a:schemeClr val="tx1"/>
        </a:solidFill>
        <a:latin typeface="+mn-lt"/>
        <a:ea typeface="+mn-ea"/>
        <a:cs typeface="+mn-cs"/>
      </a:defRPr>
    </a:lvl1pPr>
    <a:lvl2pPr marL="1753865" algn="l" defTabSz="3507730" rtl="0" eaLnBrk="1" latinLnBrk="0" hangingPunct="1">
      <a:defRPr sz="4603" kern="1200">
        <a:solidFill>
          <a:schemeClr val="tx1"/>
        </a:solidFill>
        <a:latin typeface="+mn-lt"/>
        <a:ea typeface="+mn-ea"/>
        <a:cs typeface="+mn-cs"/>
      </a:defRPr>
    </a:lvl2pPr>
    <a:lvl3pPr marL="3507730" algn="l" defTabSz="3507730" rtl="0" eaLnBrk="1" latinLnBrk="0" hangingPunct="1">
      <a:defRPr sz="4603" kern="1200">
        <a:solidFill>
          <a:schemeClr val="tx1"/>
        </a:solidFill>
        <a:latin typeface="+mn-lt"/>
        <a:ea typeface="+mn-ea"/>
        <a:cs typeface="+mn-cs"/>
      </a:defRPr>
    </a:lvl3pPr>
    <a:lvl4pPr marL="5261595" algn="l" defTabSz="3507730" rtl="0" eaLnBrk="1" latinLnBrk="0" hangingPunct="1">
      <a:defRPr sz="4603" kern="1200">
        <a:solidFill>
          <a:schemeClr val="tx1"/>
        </a:solidFill>
        <a:latin typeface="+mn-lt"/>
        <a:ea typeface="+mn-ea"/>
        <a:cs typeface="+mn-cs"/>
      </a:defRPr>
    </a:lvl4pPr>
    <a:lvl5pPr marL="7015460" algn="l" defTabSz="3507730" rtl="0" eaLnBrk="1" latinLnBrk="0" hangingPunct="1">
      <a:defRPr sz="4603" kern="1200">
        <a:solidFill>
          <a:schemeClr val="tx1"/>
        </a:solidFill>
        <a:latin typeface="+mn-lt"/>
        <a:ea typeface="+mn-ea"/>
        <a:cs typeface="+mn-cs"/>
      </a:defRPr>
    </a:lvl5pPr>
    <a:lvl6pPr marL="8769325" algn="l" defTabSz="3507730" rtl="0" eaLnBrk="1" latinLnBrk="0" hangingPunct="1">
      <a:defRPr sz="4603" kern="1200">
        <a:solidFill>
          <a:schemeClr val="tx1"/>
        </a:solidFill>
        <a:latin typeface="+mn-lt"/>
        <a:ea typeface="+mn-ea"/>
        <a:cs typeface="+mn-cs"/>
      </a:defRPr>
    </a:lvl6pPr>
    <a:lvl7pPr marL="10523190" algn="l" defTabSz="3507730" rtl="0" eaLnBrk="1" latinLnBrk="0" hangingPunct="1">
      <a:defRPr sz="4603" kern="1200">
        <a:solidFill>
          <a:schemeClr val="tx1"/>
        </a:solidFill>
        <a:latin typeface="+mn-lt"/>
        <a:ea typeface="+mn-ea"/>
        <a:cs typeface="+mn-cs"/>
      </a:defRPr>
    </a:lvl7pPr>
    <a:lvl8pPr marL="12277054" algn="l" defTabSz="3507730" rtl="0" eaLnBrk="1" latinLnBrk="0" hangingPunct="1">
      <a:defRPr sz="4603" kern="1200">
        <a:solidFill>
          <a:schemeClr val="tx1"/>
        </a:solidFill>
        <a:latin typeface="+mn-lt"/>
        <a:ea typeface="+mn-ea"/>
        <a:cs typeface="+mn-cs"/>
      </a:defRPr>
    </a:lvl8pPr>
    <a:lvl9pPr marL="14030919" algn="l" defTabSz="3507730" rtl="0" eaLnBrk="1" latinLnBrk="0" hangingPunct="1">
      <a:defRPr sz="4603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47775" y="1143000"/>
            <a:ext cx="436245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0F0992-BC5E-544C-9AC1-207704CC8F47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767067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47775" y="1143000"/>
            <a:ext cx="436245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0F0992-BC5E-544C-9AC1-207704CC8F47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104053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47775" y="1143000"/>
            <a:ext cx="436245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0F0992-BC5E-544C-9AC1-207704CC8F47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73629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725A37-13A2-C95B-5C5A-9CA16049AD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8893" y="4337050"/>
            <a:ext cx="39705470" cy="1429963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202007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725A37-13A2-C95B-5C5A-9CA16049AD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9400" y="4337049"/>
            <a:ext cx="39706434" cy="1404531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395DEE-EFA7-98B7-C8AD-D5D9F23B8D3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549400" y="6243665"/>
            <a:ext cx="39706434" cy="1065465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First level</a:t>
            </a:r>
          </a:p>
          <a:p>
            <a:pPr lvl="2"/>
            <a:r>
              <a:rPr lang="en-GB" dirty="0"/>
              <a:t> Second level</a:t>
            </a:r>
          </a:p>
        </p:txBody>
      </p:sp>
    </p:spTree>
    <p:extLst>
      <p:ext uri="{BB962C8B-B14F-4D97-AF65-F5344CB8AC3E}">
        <p14:creationId xmlns:p14="http://schemas.microsoft.com/office/powerpoint/2010/main" val="11449366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heme" Target="../theme/theme1.xml"/><Relationship Id="rId7" Type="http://schemas.openxmlformats.org/officeDocument/2006/relationships/image" Target="../media/image4.sv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LIXIR_SWITZERLAND_white_background.png">
            <a:extLst>
              <a:ext uri="{FF2B5EF4-FFF2-40B4-BE49-F238E27FC236}">
                <a16:creationId xmlns:a16="http://schemas.microsoft.com/office/drawing/2014/main" id="{715B8E5F-09BF-D39C-9492-FA7C585E9F5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8666" y="28442909"/>
            <a:ext cx="2240697" cy="108300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1178B28-C800-7769-F7BE-C45E47EC2111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40300363" y="28724462"/>
            <a:ext cx="954000" cy="954000"/>
          </a:xfrm>
          <a:prstGeom prst="rect">
            <a:avLst/>
          </a:prstGeom>
        </p:spPr>
      </p:pic>
      <p:pic>
        <p:nvPicPr>
          <p:cNvPr id="2" name="Imagen 5">
            <a:extLst>
              <a:ext uri="{FF2B5EF4-FFF2-40B4-BE49-F238E27FC236}">
                <a16:creationId xmlns:a16="http://schemas.microsoft.com/office/drawing/2014/main" id="{CBFA585A-769E-AABB-2230-B6C6B5326073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 bwMode="auto">
          <a:xfrm>
            <a:off x="35311709" y="722884"/>
            <a:ext cx="6147187" cy="3350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1747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2" r:id="rId2"/>
  </p:sldLayoutIdLst>
  <p:txStyles>
    <p:titleStyle>
      <a:lvl1pPr algn="l" defTabSz="2270638" rtl="0" eaLnBrk="1" latinLnBrk="0" hangingPunct="1">
        <a:lnSpc>
          <a:spcPct val="90000"/>
        </a:lnSpc>
        <a:spcBef>
          <a:spcPct val="0"/>
        </a:spcBef>
        <a:buNone/>
        <a:defRPr sz="10926" b="0" i="0" kern="1200">
          <a:solidFill>
            <a:schemeClr val="tx1"/>
          </a:solidFill>
          <a:latin typeface="+mj-lt"/>
          <a:ea typeface="Verdana" panose="020B0604030504040204" pitchFamily="34" charset="0"/>
          <a:cs typeface="Gill Sans" panose="020B0502020104020203" pitchFamily="34" charset="-79"/>
        </a:defRPr>
      </a:lvl1pPr>
    </p:titleStyle>
    <p:bodyStyle>
      <a:lvl1pPr marL="776591" indent="-776591" algn="l" defTabSz="2270638" rtl="0" eaLnBrk="1" latinLnBrk="0" hangingPunct="1">
        <a:lnSpc>
          <a:spcPct val="90000"/>
        </a:lnSpc>
        <a:spcBef>
          <a:spcPts val="2483"/>
        </a:spcBef>
        <a:buSzPct val="70000"/>
        <a:buFontTx/>
        <a:buBlip>
          <a:blip r:embed="rId8"/>
        </a:buBlip>
        <a:tabLst/>
        <a:defRPr sz="6456" b="0" i="0" kern="1200">
          <a:solidFill>
            <a:schemeClr val="tx1"/>
          </a:solidFill>
          <a:latin typeface="+mn-lt"/>
          <a:ea typeface="Tahoma" panose="020B0604030504040204" pitchFamily="34" charset="0"/>
          <a:cs typeface="Gill Sans Light" panose="020B0302020104020203" pitchFamily="34" charset="-79"/>
        </a:defRPr>
      </a:lvl1pPr>
      <a:lvl2pPr marL="1880373" indent="-745054" algn="l" defTabSz="2270638" rtl="0" eaLnBrk="1" latinLnBrk="0" hangingPunct="1">
        <a:lnSpc>
          <a:spcPct val="90000"/>
        </a:lnSpc>
        <a:spcBef>
          <a:spcPts val="1242"/>
        </a:spcBef>
        <a:buSzPct val="70000"/>
        <a:buFontTx/>
        <a:buBlip>
          <a:blip r:embed="rId8"/>
        </a:buBlip>
        <a:tabLst/>
        <a:defRPr sz="5463" b="0" i="0" kern="1200">
          <a:solidFill>
            <a:schemeClr val="tx1"/>
          </a:solidFill>
          <a:latin typeface="+mn-lt"/>
          <a:ea typeface="Tahoma" panose="020B0604030504040204" pitchFamily="34" charset="0"/>
          <a:cs typeface="Gill Sans Light" panose="020B0302020104020203" pitchFamily="34" charset="-79"/>
        </a:defRPr>
      </a:lvl2pPr>
      <a:lvl3pPr marL="2838298" indent="-567660" algn="l" defTabSz="2270638" rtl="0" eaLnBrk="1" latinLnBrk="0" hangingPunct="1">
        <a:lnSpc>
          <a:spcPct val="90000"/>
        </a:lnSpc>
        <a:spcBef>
          <a:spcPts val="1242"/>
        </a:spcBef>
        <a:buSzPct val="70000"/>
        <a:buFontTx/>
        <a:buBlip>
          <a:blip r:embed="rId8"/>
        </a:buBlip>
        <a:defRPr sz="4966" b="0" i="0" kern="1200">
          <a:solidFill>
            <a:schemeClr val="tx1"/>
          </a:solidFill>
          <a:latin typeface="+mn-lt"/>
          <a:ea typeface="Tahoma" panose="020B0604030504040204" pitchFamily="34" charset="0"/>
          <a:cs typeface="Gill Sans Light" panose="020B0302020104020203" pitchFamily="34" charset="-79"/>
        </a:defRPr>
      </a:lvl3pPr>
      <a:lvl4pPr marL="3973617" indent="-567660" algn="l" defTabSz="2270638" rtl="0" eaLnBrk="1" latinLnBrk="0" hangingPunct="1">
        <a:lnSpc>
          <a:spcPct val="90000"/>
        </a:lnSpc>
        <a:spcBef>
          <a:spcPts val="1242"/>
        </a:spcBef>
        <a:buSzPct val="70000"/>
        <a:buFontTx/>
        <a:buBlip>
          <a:blip r:embed="rId8"/>
        </a:buBlip>
        <a:defRPr sz="4470" b="0" i="0" kern="1200">
          <a:solidFill>
            <a:schemeClr val="tx1"/>
          </a:solidFill>
          <a:latin typeface="+mn-lt"/>
          <a:ea typeface="Tahoma" panose="020B0604030504040204" pitchFamily="34" charset="0"/>
          <a:cs typeface="Gill Sans Light" panose="020B0302020104020203" pitchFamily="34" charset="-79"/>
        </a:defRPr>
      </a:lvl4pPr>
      <a:lvl5pPr marL="5108936" indent="-567660" algn="l" defTabSz="2270638" rtl="0" eaLnBrk="1" latinLnBrk="0" hangingPunct="1">
        <a:lnSpc>
          <a:spcPct val="90000"/>
        </a:lnSpc>
        <a:spcBef>
          <a:spcPts val="1242"/>
        </a:spcBef>
        <a:buSzPct val="70000"/>
        <a:buFontTx/>
        <a:buBlip>
          <a:blip r:embed="rId8"/>
        </a:buBlip>
        <a:defRPr sz="4470" b="0" i="0" kern="1200">
          <a:solidFill>
            <a:schemeClr val="tx1"/>
          </a:solidFill>
          <a:latin typeface="+mn-lt"/>
          <a:ea typeface="Tahoma" panose="020B0604030504040204" pitchFamily="34" charset="0"/>
          <a:cs typeface="Gill Sans Light" panose="020B0302020104020203" pitchFamily="34" charset="-79"/>
        </a:defRPr>
      </a:lvl5pPr>
      <a:lvl6pPr marL="6244255" indent="-567660" algn="l" defTabSz="2270638" rtl="0" eaLnBrk="1" latinLnBrk="0" hangingPunct="1">
        <a:lnSpc>
          <a:spcPct val="90000"/>
        </a:lnSpc>
        <a:spcBef>
          <a:spcPts val="1242"/>
        </a:spcBef>
        <a:buFont typeface="Arial" panose="020B0604020202020204" pitchFamily="34" charset="0"/>
        <a:buChar char="•"/>
        <a:defRPr sz="4470" kern="1200">
          <a:solidFill>
            <a:schemeClr val="tx1"/>
          </a:solidFill>
          <a:latin typeface="+mn-lt"/>
          <a:ea typeface="+mn-ea"/>
          <a:cs typeface="+mn-cs"/>
        </a:defRPr>
      </a:lvl6pPr>
      <a:lvl7pPr marL="7379574" indent="-567660" algn="l" defTabSz="2270638" rtl="0" eaLnBrk="1" latinLnBrk="0" hangingPunct="1">
        <a:lnSpc>
          <a:spcPct val="90000"/>
        </a:lnSpc>
        <a:spcBef>
          <a:spcPts val="1242"/>
        </a:spcBef>
        <a:buFont typeface="Arial" panose="020B0604020202020204" pitchFamily="34" charset="0"/>
        <a:buChar char="•"/>
        <a:defRPr sz="4470" kern="1200">
          <a:solidFill>
            <a:schemeClr val="tx1"/>
          </a:solidFill>
          <a:latin typeface="+mn-lt"/>
          <a:ea typeface="+mn-ea"/>
          <a:cs typeface="+mn-cs"/>
        </a:defRPr>
      </a:lvl7pPr>
      <a:lvl8pPr marL="8514893" indent="-567660" algn="l" defTabSz="2270638" rtl="0" eaLnBrk="1" latinLnBrk="0" hangingPunct="1">
        <a:lnSpc>
          <a:spcPct val="90000"/>
        </a:lnSpc>
        <a:spcBef>
          <a:spcPts val="1242"/>
        </a:spcBef>
        <a:buFont typeface="Arial" panose="020B0604020202020204" pitchFamily="34" charset="0"/>
        <a:buChar char="•"/>
        <a:defRPr sz="4470" kern="1200">
          <a:solidFill>
            <a:schemeClr val="tx1"/>
          </a:solidFill>
          <a:latin typeface="+mn-lt"/>
          <a:ea typeface="+mn-ea"/>
          <a:cs typeface="+mn-cs"/>
        </a:defRPr>
      </a:lvl8pPr>
      <a:lvl9pPr marL="9650212" indent="-567660" algn="l" defTabSz="2270638" rtl="0" eaLnBrk="1" latinLnBrk="0" hangingPunct="1">
        <a:lnSpc>
          <a:spcPct val="90000"/>
        </a:lnSpc>
        <a:spcBef>
          <a:spcPts val="1242"/>
        </a:spcBef>
        <a:buFont typeface="Arial" panose="020B0604020202020204" pitchFamily="34" charset="0"/>
        <a:buChar char="•"/>
        <a:defRPr sz="447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2270638" rtl="0" eaLnBrk="1" latinLnBrk="0" hangingPunct="1">
        <a:defRPr sz="4470" kern="1200">
          <a:solidFill>
            <a:schemeClr val="tx1"/>
          </a:solidFill>
          <a:latin typeface="+mn-lt"/>
          <a:ea typeface="+mn-ea"/>
          <a:cs typeface="+mn-cs"/>
        </a:defRPr>
      </a:lvl1pPr>
      <a:lvl2pPr marL="1135319" algn="l" defTabSz="2270638" rtl="0" eaLnBrk="1" latinLnBrk="0" hangingPunct="1">
        <a:defRPr sz="4470" kern="1200">
          <a:solidFill>
            <a:schemeClr val="tx1"/>
          </a:solidFill>
          <a:latin typeface="+mn-lt"/>
          <a:ea typeface="+mn-ea"/>
          <a:cs typeface="+mn-cs"/>
        </a:defRPr>
      </a:lvl2pPr>
      <a:lvl3pPr marL="2270638" algn="l" defTabSz="2270638" rtl="0" eaLnBrk="1" latinLnBrk="0" hangingPunct="1">
        <a:defRPr sz="4470" kern="1200">
          <a:solidFill>
            <a:schemeClr val="tx1"/>
          </a:solidFill>
          <a:latin typeface="+mn-lt"/>
          <a:ea typeface="+mn-ea"/>
          <a:cs typeface="+mn-cs"/>
        </a:defRPr>
      </a:lvl3pPr>
      <a:lvl4pPr marL="3405957" algn="l" defTabSz="2270638" rtl="0" eaLnBrk="1" latinLnBrk="0" hangingPunct="1">
        <a:defRPr sz="4470" kern="1200">
          <a:solidFill>
            <a:schemeClr val="tx1"/>
          </a:solidFill>
          <a:latin typeface="+mn-lt"/>
          <a:ea typeface="+mn-ea"/>
          <a:cs typeface="+mn-cs"/>
        </a:defRPr>
      </a:lvl4pPr>
      <a:lvl5pPr marL="4541276" algn="l" defTabSz="2270638" rtl="0" eaLnBrk="1" latinLnBrk="0" hangingPunct="1">
        <a:defRPr sz="4470" kern="1200">
          <a:solidFill>
            <a:schemeClr val="tx1"/>
          </a:solidFill>
          <a:latin typeface="+mn-lt"/>
          <a:ea typeface="+mn-ea"/>
          <a:cs typeface="+mn-cs"/>
        </a:defRPr>
      </a:lvl5pPr>
      <a:lvl6pPr marL="5676595" algn="l" defTabSz="2270638" rtl="0" eaLnBrk="1" latinLnBrk="0" hangingPunct="1">
        <a:defRPr sz="4470" kern="1200">
          <a:solidFill>
            <a:schemeClr val="tx1"/>
          </a:solidFill>
          <a:latin typeface="+mn-lt"/>
          <a:ea typeface="+mn-ea"/>
          <a:cs typeface="+mn-cs"/>
        </a:defRPr>
      </a:lvl6pPr>
      <a:lvl7pPr marL="6811914" algn="l" defTabSz="2270638" rtl="0" eaLnBrk="1" latinLnBrk="0" hangingPunct="1">
        <a:defRPr sz="4470" kern="1200">
          <a:solidFill>
            <a:schemeClr val="tx1"/>
          </a:solidFill>
          <a:latin typeface="+mn-lt"/>
          <a:ea typeface="+mn-ea"/>
          <a:cs typeface="+mn-cs"/>
        </a:defRPr>
      </a:lvl7pPr>
      <a:lvl8pPr marL="7947233" algn="l" defTabSz="2270638" rtl="0" eaLnBrk="1" latinLnBrk="0" hangingPunct="1">
        <a:defRPr sz="4470" kern="1200">
          <a:solidFill>
            <a:schemeClr val="tx1"/>
          </a:solidFill>
          <a:latin typeface="+mn-lt"/>
          <a:ea typeface="+mn-ea"/>
          <a:cs typeface="+mn-cs"/>
        </a:defRPr>
      </a:lvl8pPr>
      <a:lvl9pPr marL="9082552" algn="l" defTabSz="2270638" rtl="0" eaLnBrk="1" latinLnBrk="0" hangingPunct="1">
        <a:defRPr sz="447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536" userDrawn="1">
          <p15:clr>
            <a:srgbClr val="F26B43"/>
          </p15:clr>
        </p15:guide>
        <p15:guide id="2" pos="15983" userDrawn="1">
          <p15:clr>
            <a:srgbClr val="F26B43"/>
          </p15:clr>
        </p15:guide>
        <p15:guide id="3" pos="19542" userDrawn="1">
          <p15:clr>
            <a:srgbClr val="F26B43"/>
          </p15:clr>
        </p15:guide>
        <p15:guide id="4" pos="18098" userDrawn="1">
          <p15:clr>
            <a:srgbClr val="F26B43"/>
          </p15:clr>
        </p15:guide>
        <p15:guide id="5" orient="horz" pos="18599" userDrawn="1">
          <p15:clr>
            <a:srgbClr val="F26B43"/>
          </p15:clr>
        </p15:guide>
        <p15:guide id="6" pos="15278" userDrawn="1">
          <p15:clr>
            <a:srgbClr val="F26B43"/>
          </p15:clr>
        </p15:guide>
        <p15:guide id="7" pos="13834" userDrawn="1">
          <p15:clr>
            <a:srgbClr val="F26B43"/>
          </p15:clr>
        </p15:guide>
        <p15:guide id="8" pos="13129" userDrawn="1">
          <p15:clr>
            <a:srgbClr val="F26B43"/>
          </p15:clr>
        </p15:guide>
        <p15:guide id="9" pos="24544" userDrawn="1">
          <p15:clr>
            <a:srgbClr val="F26B43"/>
          </p15:clr>
        </p15:guide>
        <p15:guide id="10" pos="23838" userDrawn="1">
          <p15:clr>
            <a:srgbClr val="F26B43"/>
          </p15:clr>
        </p15:guide>
        <p15:guide id="11" pos="17425" userDrawn="1">
          <p15:clr>
            <a:srgbClr val="F26B43"/>
          </p15:clr>
        </p15:guide>
        <p15:guide id="12" pos="25987" userDrawn="1">
          <p15:clr>
            <a:srgbClr val="F26B43"/>
          </p15:clr>
        </p15:guide>
        <p15:guide id="13" orient="horz" pos="2437" userDrawn="1">
          <p15:clr>
            <a:srgbClr val="F26B43"/>
          </p15:clr>
        </p15:guide>
        <p15:guide id="14" orient="horz" pos="2732" userDrawn="1">
          <p15:clr>
            <a:srgbClr val="F26B43"/>
          </p15:clr>
        </p15:guide>
        <p15:guide id="15" pos="20247" userDrawn="1">
          <p15:clr>
            <a:srgbClr val="F26B43"/>
          </p15:clr>
        </p15:guide>
        <p15:guide id="16" pos="21691" userDrawn="1">
          <p15:clr>
            <a:srgbClr val="F26B43"/>
          </p15:clr>
        </p15:guide>
        <p15:guide id="17" pos="22395" userDrawn="1">
          <p15:clr>
            <a:srgbClr val="F26B43"/>
          </p15:clr>
        </p15:guide>
        <p15:guide id="18" pos="11685" userDrawn="1">
          <p15:clr>
            <a:srgbClr val="F26B43"/>
          </p15:clr>
        </p15:guide>
        <p15:guide id="19" pos="10980" userDrawn="1">
          <p15:clr>
            <a:srgbClr val="F26B43"/>
          </p15:clr>
        </p15:guide>
        <p15:guide id="20" pos="9538" userDrawn="1">
          <p15:clr>
            <a:srgbClr val="F26B43"/>
          </p15:clr>
        </p15:guide>
        <p15:guide id="21" pos="8832" userDrawn="1">
          <p15:clr>
            <a:srgbClr val="F26B43"/>
          </p15:clr>
        </p15:guide>
        <p15:guide id="22" pos="7389" userDrawn="1">
          <p15:clr>
            <a:srgbClr val="F26B43"/>
          </p15:clr>
        </p15:guide>
        <p15:guide id="23" pos="6683" userDrawn="1">
          <p15:clr>
            <a:srgbClr val="F26B43"/>
          </p15:clr>
        </p15:guide>
        <p15:guide id="24" pos="5241" userDrawn="1">
          <p15:clr>
            <a:srgbClr val="F26B43"/>
          </p15:clr>
        </p15:guide>
        <p15:guide id="25" pos="4536" userDrawn="1">
          <p15:clr>
            <a:srgbClr val="F26B43"/>
          </p15:clr>
        </p15:guide>
        <p15:guide id="26" pos="3092" userDrawn="1">
          <p15:clr>
            <a:srgbClr val="F26B43"/>
          </p15:clr>
        </p15:guide>
        <p15:guide id="27" pos="2387" userDrawn="1">
          <p15:clr>
            <a:srgbClr val="F26B43"/>
          </p15:clr>
        </p15:guide>
        <p15:guide id="28" pos="96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communication@sib.swiss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13" Type="http://schemas.openxmlformats.org/officeDocument/2006/relationships/image" Target="../media/image16.emf"/><Relationship Id="rId3" Type="http://schemas.openxmlformats.org/officeDocument/2006/relationships/image" Target="../media/image6.emf"/><Relationship Id="rId7" Type="http://schemas.openxmlformats.org/officeDocument/2006/relationships/image" Target="../media/image10.emf"/><Relationship Id="rId12" Type="http://schemas.openxmlformats.org/officeDocument/2006/relationships/image" Target="../media/image15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emf"/><Relationship Id="rId11" Type="http://schemas.openxmlformats.org/officeDocument/2006/relationships/image" Target="../media/image14.emf"/><Relationship Id="rId5" Type="http://schemas.openxmlformats.org/officeDocument/2006/relationships/image" Target="../media/image8.emf"/><Relationship Id="rId15" Type="http://schemas.openxmlformats.org/officeDocument/2006/relationships/image" Target="../media/image18.emf"/><Relationship Id="rId10" Type="http://schemas.openxmlformats.org/officeDocument/2006/relationships/image" Target="../media/image13.emf"/><Relationship Id="rId4" Type="http://schemas.openxmlformats.org/officeDocument/2006/relationships/image" Target="../media/image7.emf"/><Relationship Id="rId9" Type="http://schemas.openxmlformats.org/officeDocument/2006/relationships/image" Target="../media/image12.emf"/><Relationship Id="rId14" Type="http://schemas.openxmlformats.org/officeDocument/2006/relationships/image" Target="../media/image17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png"/><Relationship Id="rId18" Type="http://schemas.openxmlformats.org/officeDocument/2006/relationships/image" Target="../media/image35.png"/><Relationship Id="rId26" Type="http://schemas.openxmlformats.org/officeDocument/2006/relationships/image" Target="../media/image43.png"/><Relationship Id="rId3" Type="http://schemas.openxmlformats.org/officeDocument/2006/relationships/image" Target="../media/image20.png"/><Relationship Id="rId21" Type="http://schemas.openxmlformats.org/officeDocument/2006/relationships/image" Target="../media/image38.svg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17" Type="http://schemas.openxmlformats.org/officeDocument/2006/relationships/image" Target="../media/image34.png"/><Relationship Id="rId25" Type="http://schemas.openxmlformats.org/officeDocument/2006/relationships/image" Target="../media/image42.png"/><Relationship Id="rId2" Type="http://schemas.openxmlformats.org/officeDocument/2006/relationships/image" Target="../media/image19.png"/><Relationship Id="rId16" Type="http://schemas.openxmlformats.org/officeDocument/2006/relationships/image" Target="../media/image33.png"/><Relationship Id="rId20" Type="http://schemas.openxmlformats.org/officeDocument/2006/relationships/image" Target="../media/image3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24" Type="http://schemas.openxmlformats.org/officeDocument/2006/relationships/image" Target="../media/image41.png"/><Relationship Id="rId5" Type="http://schemas.openxmlformats.org/officeDocument/2006/relationships/image" Target="../media/image22.png"/><Relationship Id="rId15" Type="http://schemas.openxmlformats.org/officeDocument/2006/relationships/image" Target="../media/image32.png"/><Relationship Id="rId23" Type="http://schemas.openxmlformats.org/officeDocument/2006/relationships/image" Target="../media/image40.png"/><Relationship Id="rId10" Type="http://schemas.openxmlformats.org/officeDocument/2006/relationships/image" Target="../media/image27.png"/><Relationship Id="rId19" Type="http://schemas.openxmlformats.org/officeDocument/2006/relationships/image" Target="../media/image36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Relationship Id="rId14" Type="http://schemas.openxmlformats.org/officeDocument/2006/relationships/image" Target="../media/image31.png"/><Relationship Id="rId22" Type="http://schemas.openxmlformats.org/officeDocument/2006/relationships/image" Target="../media/image3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D075F4D-8E55-99F3-556B-5FAFE4BC6F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>
                <a:latin typeface="+mj-lt"/>
              </a:rPr>
              <a:t>Guidelines &amp; recommendations</a:t>
            </a:r>
            <a:br>
              <a:rPr lang="en-CH" dirty="0">
                <a:latin typeface="+mj-lt"/>
              </a:rPr>
            </a:br>
            <a:endParaRPr lang="en-CH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C2B90118-5FBD-38A5-0EE0-06646EAF3BB1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548893" y="6757987"/>
            <a:ext cx="23260050" cy="28476576"/>
          </a:xfrm>
          <a:prstGeom prst="rect">
            <a:avLst/>
          </a:prstGeom>
        </p:spPr>
        <p:txBody>
          <a:bodyPr>
            <a:normAutofit/>
          </a:bodyPr>
          <a:lstStyle/>
          <a:p>
            <a:pPr lvl="1"/>
            <a:r>
              <a:rPr lang="en-GB" sz="7200" dirty="0">
                <a:latin typeface="Corbel" panose="020B0503020204020204" pitchFamily="34" charset="0"/>
              </a:rPr>
              <a:t> The template (p.2) is designed to help you with the formatting of your poster, incl. mandatory elements (SIB logo, header and footer, SIB colour palette)</a:t>
            </a:r>
          </a:p>
          <a:p>
            <a:pPr marL="1135319" lvl="1" indent="0">
              <a:buNone/>
            </a:pPr>
            <a:endParaRPr lang="en-GB" sz="7200" dirty="0">
              <a:latin typeface="Corbel" panose="020B0503020204020204" pitchFamily="34" charset="0"/>
            </a:endParaRPr>
          </a:p>
          <a:p>
            <a:pPr lvl="1">
              <a:spcAft>
                <a:spcPts val="600"/>
              </a:spcAft>
            </a:pPr>
            <a:r>
              <a:rPr lang="fr-CH" sz="7200" dirty="0">
                <a:latin typeface="Corbel" panose="020B0503020204020204" pitchFamily="34" charset="0"/>
              </a:rPr>
              <a:t> For </a:t>
            </a:r>
            <a:r>
              <a:rPr lang="fr-CH" sz="7200" dirty="0" err="1">
                <a:latin typeface="Corbel" panose="020B0503020204020204" pitchFamily="34" charset="0"/>
              </a:rPr>
              <a:t>co-branded</a:t>
            </a:r>
            <a:r>
              <a:rPr lang="fr-CH" sz="7200" dirty="0">
                <a:latin typeface="Corbel" panose="020B0503020204020204" pitchFamily="34" charset="0"/>
              </a:rPr>
              <a:t> posters, </a:t>
            </a:r>
            <a:r>
              <a:rPr lang="fr-CH" sz="7200" dirty="0" err="1">
                <a:latin typeface="Corbel" panose="020B0503020204020204" pitchFamily="34" charset="0"/>
              </a:rPr>
              <a:t>please</a:t>
            </a:r>
            <a:r>
              <a:rPr lang="fr-CH" sz="7200" dirty="0">
                <a:latin typeface="Corbel" panose="020B0503020204020204" pitchFamily="34" charset="0"/>
              </a:rPr>
              <a:t> follow the </a:t>
            </a:r>
            <a:r>
              <a:rPr lang="fr-CH" sz="7200" dirty="0" err="1">
                <a:latin typeface="Corbel" panose="020B0503020204020204" pitchFamily="34" charset="0"/>
              </a:rPr>
              <a:t>example</a:t>
            </a:r>
            <a:r>
              <a:rPr lang="fr-CH" sz="7200" dirty="0">
                <a:latin typeface="Corbel" panose="020B0503020204020204" pitchFamily="34" charset="0"/>
              </a:rPr>
              <a:t> on p.3 – the SIB logo </a:t>
            </a:r>
            <a:r>
              <a:rPr lang="fr-CH" sz="7200" dirty="0" err="1">
                <a:latin typeface="Corbel" panose="020B0503020204020204" pitchFamily="34" charset="0"/>
              </a:rPr>
              <a:t>should</a:t>
            </a:r>
            <a:r>
              <a:rPr lang="fr-CH" sz="7200" dirty="0">
                <a:latin typeface="Corbel" panose="020B0503020204020204" pitchFamily="34" charset="0"/>
              </a:rPr>
              <a:t> </a:t>
            </a:r>
            <a:r>
              <a:rPr lang="fr-CH" sz="7200" dirty="0" err="1">
                <a:latin typeface="Corbel" panose="020B0503020204020204" pitchFamily="34" charset="0"/>
              </a:rPr>
              <a:t>be</a:t>
            </a:r>
            <a:r>
              <a:rPr lang="fr-CH" sz="7200" dirty="0">
                <a:latin typeface="Corbel" panose="020B0503020204020204" pitchFamily="34" charset="0"/>
              </a:rPr>
              <a:t> </a:t>
            </a:r>
            <a:r>
              <a:rPr lang="fr-CH" sz="7200" dirty="0" err="1">
                <a:latin typeface="Corbel" panose="020B0503020204020204" pitchFamily="34" charset="0"/>
              </a:rPr>
              <a:t>placed</a:t>
            </a:r>
            <a:r>
              <a:rPr lang="fr-CH" sz="7200" dirty="0">
                <a:latin typeface="Corbel" panose="020B0503020204020204" pitchFamily="34" charset="0"/>
              </a:rPr>
              <a:t> in the top right corner</a:t>
            </a:r>
          </a:p>
          <a:p>
            <a:pPr marL="1135319" lvl="1" indent="0">
              <a:spcAft>
                <a:spcPts val="600"/>
              </a:spcAft>
              <a:buNone/>
            </a:pPr>
            <a:endParaRPr lang="fr-CH" sz="7200" dirty="0">
              <a:latin typeface="Corbel" panose="020B0503020204020204" pitchFamily="34" charset="0"/>
            </a:endParaRPr>
          </a:p>
          <a:p>
            <a:pPr lvl="1"/>
            <a:r>
              <a:rPr lang="en-GB" sz="7200" dirty="0">
                <a:latin typeface="Corbel" panose="020B0503020204020204" pitchFamily="34" charset="0"/>
              </a:rPr>
              <a:t> The current template is for A0 posters in landscape orientation (118.9cm x 84.1cm) – but can be converted to A1 or A3 posters by changing the slide size (File &gt; Page setup</a:t>
            </a:r>
            <a:r>
              <a:rPr lang="is-IS" sz="7200" dirty="0">
                <a:latin typeface="Corbel" panose="020B0503020204020204" pitchFamily="34" charset="0"/>
              </a:rPr>
              <a:t>…</a:t>
            </a:r>
            <a:r>
              <a:rPr lang="en-GB" sz="7200" dirty="0">
                <a:latin typeface="Corbel" panose="020B0503020204020204" pitchFamily="34" charset="0"/>
              </a:rPr>
              <a:t>)</a:t>
            </a:r>
          </a:p>
          <a:p>
            <a:pPr marL="1135319" lvl="1" indent="0">
              <a:buNone/>
            </a:pPr>
            <a:endParaRPr lang="en-GB" sz="7200" dirty="0">
              <a:latin typeface="Corbel" panose="020B0503020204020204" pitchFamily="34" charset="0"/>
            </a:endParaRPr>
          </a:p>
          <a:p>
            <a:pPr lvl="1"/>
            <a:r>
              <a:rPr lang="en-GB" sz="7200" dirty="0">
                <a:latin typeface="Corbel" panose="020B0503020204020204" pitchFamily="34" charset="0"/>
              </a:rPr>
              <a:t> Don’t hesitate to contact the Communications department if you have questions or need advice </a:t>
            </a:r>
            <a:r>
              <a:rPr lang="en-GB" sz="7200" dirty="0">
                <a:latin typeface="Corbel" panose="020B0503020204020204" pitchFamily="34" charset="0"/>
                <a:hlinkClick r:id="rId3"/>
              </a:rPr>
              <a:t>communication@sib.swiss</a:t>
            </a:r>
            <a:r>
              <a:rPr lang="en-GB" sz="7200" dirty="0">
                <a:latin typeface="Corbel" panose="020B0503020204020204" pitchFamily="34" charset="0"/>
              </a:rPr>
              <a:t> </a:t>
            </a:r>
          </a:p>
          <a:p>
            <a:endParaRPr lang="en-CH" sz="7200" dirty="0"/>
          </a:p>
        </p:txBody>
      </p:sp>
    </p:spTree>
    <p:extLst>
      <p:ext uri="{BB962C8B-B14F-4D97-AF65-F5344CB8AC3E}">
        <p14:creationId xmlns:p14="http://schemas.microsoft.com/office/powerpoint/2010/main" val="25407426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BF408A-C5C4-E48F-E0CE-AA7CD63AAC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59652" y="-5060951"/>
            <a:ext cx="23260049" cy="1454151"/>
          </a:xfrm>
        </p:spPr>
        <p:txBody>
          <a:bodyPr>
            <a:normAutofit fontScale="90000"/>
          </a:bodyPr>
          <a:lstStyle/>
          <a:p>
            <a:endParaRPr lang="en-CH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84F050B7-9636-7DE7-9ED3-A499B43643F8}"/>
              </a:ext>
            </a:extLst>
          </p:cNvPr>
          <p:cNvCxnSpPr>
            <a:cxnSpLocks/>
          </p:cNvCxnSpPr>
          <p:nvPr/>
        </p:nvCxnSpPr>
        <p:spPr>
          <a:xfrm flipH="1">
            <a:off x="40382825" y="28871863"/>
            <a:ext cx="871538" cy="654050"/>
          </a:xfrm>
          <a:prstGeom prst="line">
            <a:avLst/>
          </a:prstGeom>
          <a:ln w="635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5575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4">
            <a:extLst>
              <a:ext uri="{FF2B5EF4-FFF2-40B4-BE49-F238E27FC236}">
                <a16:creationId xmlns:a16="http://schemas.microsoft.com/office/drawing/2014/main" id="{C33747BC-1D2B-0D54-7A12-A39B4A63F575}"/>
              </a:ext>
            </a:extLst>
          </p:cNvPr>
          <p:cNvSpPr txBox="1">
            <a:spLocks/>
          </p:cNvSpPr>
          <p:nvPr/>
        </p:nvSpPr>
        <p:spPr>
          <a:xfrm>
            <a:off x="1549400" y="4380597"/>
            <a:ext cx="39734836" cy="3277820"/>
          </a:xfrm>
          <a:prstGeom prst="rect">
            <a:avLst/>
          </a:prstGeom>
        </p:spPr>
        <p:txBody>
          <a:bodyPr vert="horz" wrap="square" lIns="0" rIns="0" anchor="ctr">
            <a:spAutoFit/>
          </a:bodyPr>
          <a:lstStyle>
            <a:lvl1pPr marL="0" indent="0" algn="l" defTabSz="2270638" rtl="0" eaLnBrk="1" latinLnBrk="0" hangingPunct="1">
              <a:lnSpc>
                <a:spcPct val="90000"/>
              </a:lnSpc>
              <a:spcBef>
                <a:spcPts val="0"/>
              </a:spcBef>
              <a:buSzPct val="70000"/>
              <a:buFontTx/>
              <a:buNone/>
              <a:tabLst/>
              <a:defRPr sz="11500" b="1" i="0" kern="1200" baseline="0">
                <a:ln>
                  <a:noFill/>
                </a:ln>
                <a:solidFill>
                  <a:schemeClr val="tx2"/>
                </a:solidFill>
                <a:latin typeface="+mj-lt"/>
                <a:ea typeface="Tahoma" panose="020B0604030504040204" pitchFamily="34" charset="0"/>
                <a:cs typeface="Arial" panose="020B0604020202020204" pitchFamily="34" charset="0"/>
              </a:defRPr>
            </a:lvl1pPr>
            <a:lvl2pPr marL="1880373" indent="-745054" algn="l" defTabSz="2270638" rtl="0" eaLnBrk="1" latinLnBrk="0" hangingPunct="1">
              <a:lnSpc>
                <a:spcPct val="90000"/>
              </a:lnSpc>
              <a:spcBef>
                <a:spcPts val="1242"/>
              </a:spcBef>
              <a:buSzPct val="70000"/>
              <a:buFontTx/>
              <a:buBlip>
                <a:blip r:embed="rId3"/>
              </a:buBlip>
              <a:tabLst/>
              <a:defRPr sz="5463" b="0" i="0" kern="1200">
                <a:solidFill>
                  <a:schemeClr val="tx1"/>
                </a:solidFill>
                <a:latin typeface="+mn-lt"/>
                <a:ea typeface="Tahoma" panose="020B0604030504040204" pitchFamily="34" charset="0"/>
                <a:cs typeface="Gill Sans Light" panose="020B0302020104020203" pitchFamily="34" charset="-79"/>
              </a:defRPr>
            </a:lvl2pPr>
            <a:lvl3pPr marL="2838298" indent="-567660" algn="l" defTabSz="2270638" rtl="0" eaLnBrk="1" latinLnBrk="0" hangingPunct="1">
              <a:lnSpc>
                <a:spcPct val="90000"/>
              </a:lnSpc>
              <a:spcBef>
                <a:spcPts val="1242"/>
              </a:spcBef>
              <a:buSzPct val="70000"/>
              <a:buFontTx/>
              <a:buBlip>
                <a:blip r:embed="rId3"/>
              </a:buBlip>
              <a:defRPr sz="4966" b="0" i="0" kern="1200">
                <a:solidFill>
                  <a:schemeClr val="tx1"/>
                </a:solidFill>
                <a:latin typeface="+mn-lt"/>
                <a:ea typeface="Tahoma" panose="020B0604030504040204" pitchFamily="34" charset="0"/>
                <a:cs typeface="Gill Sans Light" panose="020B0302020104020203" pitchFamily="34" charset="-79"/>
              </a:defRPr>
            </a:lvl3pPr>
            <a:lvl4pPr marL="3973617" indent="-567660" algn="l" defTabSz="2270638" rtl="0" eaLnBrk="1" latinLnBrk="0" hangingPunct="1">
              <a:lnSpc>
                <a:spcPct val="90000"/>
              </a:lnSpc>
              <a:spcBef>
                <a:spcPts val="1242"/>
              </a:spcBef>
              <a:buSzPct val="70000"/>
              <a:buFontTx/>
              <a:buBlip>
                <a:blip r:embed="rId3"/>
              </a:buBlip>
              <a:defRPr sz="4470" b="0" i="0" kern="1200">
                <a:solidFill>
                  <a:schemeClr val="tx1"/>
                </a:solidFill>
                <a:latin typeface="+mn-lt"/>
                <a:ea typeface="Tahoma" panose="020B0604030504040204" pitchFamily="34" charset="0"/>
                <a:cs typeface="Gill Sans Light" panose="020B0302020104020203" pitchFamily="34" charset="-79"/>
              </a:defRPr>
            </a:lvl4pPr>
            <a:lvl5pPr marL="5108936" indent="-567660" algn="l" defTabSz="2270638" rtl="0" eaLnBrk="1" latinLnBrk="0" hangingPunct="1">
              <a:lnSpc>
                <a:spcPct val="90000"/>
              </a:lnSpc>
              <a:spcBef>
                <a:spcPts val="1242"/>
              </a:spcBef>
              <a:buSzPct val="70000"/>
              <a:buFontTx/>
              <a:buBlip>
                <a:blip r:embed="rId3"/>
              </a:buBlip>
              <a:defRPr sz="4470" b="0" i="0" kern="1200">
                <a:solidFill>
                  <a:schemeClr val="tx1"/>
                </a:solidFill>
                <a:latin typeface="+mn-lt"/>
                <a:ea typeface="Tahoma" panose="020B0604030504040204" pitchFamily="34" charset="0"/>
                <a:cs typeface="Gill Sans Light" panose="020B0302020104020203" pitchFamily="34" charset="-79"/>
              </a:defRPr>
            </a:lvl5pPr>
            <a:lvl6pPr marL="6244255" indent="-567660" algn="l" defTabSz="2270638" rtl="0" eaLnBrk="1" latinLnBrk="0" hangingPunct="1">
              <a:lnSpc>
                <a:spcPct val="90000"/>
              </a:lnSpc>
              <a:spcBef>
                <a:spcPts val="1242"/>
              </a:spcBef>
              <a:buFont typeface="Arial" panose="020B0604020202020204" pitchFamily="34" charset="0"/>
              <a:buChar char="•"/>
              <a:defRPr sz="44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379574" indent="-567660" algn="l" defTabSz="2270638" rtl="0" eaLnBrk="1" latinLnBrk="0" hangingPunct="1">
              <a:lnSpc>
                <a:spcPct val="90000"/>
              </a:lnSpc>
              <a:spcBef>
                <a:spcPts val="1242"/>
              </a:spcBef>
              <a:buFont typeface="Arial" panose="020B0604020202020204" pitchFamily="34" charset="0"/>
              <a:buChar char="•"/>
              <a:defRPr sz="44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514893" indent="-567660" algn="l" defTabSz="2270638" rtl="0" eaLnBrk="1" latinLnBrk="0" hangingPunct="1">
              <a:lnSpc>
                <a:spcPct val="90000"/>
              </a:lnSpc>
              <a:spcBef>
                <a:spcPts val="1242"/>
              </a:spcBef>
              <a:buFont typeface="Arial" panose="020B0604020202020204" pitchFamily="34" charset="0"/>
              <a:buChar char="•"/>
              <a:defRPr sz="44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9650212" indent="-567660" algn="l" defTabSz="2270638" rtl="0" eaLnBrk="1" latinLnBrk="0" hangingPunct="1">
              <a:lnSpc>
                <a:spcPct val="90000"/>
              </a:lnSpc>
              <a:spcBef>
                <a:spcPts val="1242"/>
              </a:spcBef>
              <a:buFont typeface="Arial" panose="020B0604020202020204" pitchFamily="34" charset="0"/>
              <a:buChar char="•"/>
              <a:defRPr sz="44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H" dirty="0">
                <a:latin typeface="Arial" panose="020B0604020202020204" pitchFamily="34" charset="0"/>
              </a:rPr>
              <a:t>The </a:t>
            </a:r>
            <a:r>
              <a:rPr lang="fr-CH" dirty="0" err="1">
                <a:latin typeface="Arial" panose="020B0604020202020204" pitchFamily="34" charset="0"/>
              </a:rPr>
              <a:t>title</a:t>
            </a:r>
            <a:r>
              <a:rPr lang="fr-CH" dirty="0">
                <a:latin typeface="Arial" panose="020B0604020202020204" pitchFamily="34" charset="0"/>
              </a:rPr>
              <a:t> </a:t>
            </a:r>
            <a:r>
              <a:rPr lang="fr-CH" dirty="0" err="1">
                <a:latin typeface="Arial" panose="020B0604020202020204" pitchFamily="34" charset="0"/>
              </a:rPr>
              <a:t>is</a:t>
            </a:r>
            <a:r>
              <a:rPr lang="fr-CH" dirty="0">
                <a:latin typeface="Arial" panose="020B0604020202020204" pitchFamily="34" charset="0"/>
              </a:rPr>
              <a:t> concise and </a:t>
            </a:r>
            <a:r>
              <a:rPr lang="fr-CH" dirty="0" err="1">
                <a:latin typeface="Arial" panose="020B0604020202020204" pitchFamily="34" charset="0"/>
              </a:rPr>
              <a:t>impactful</a:t>
            </a:r>
            <a:r>
              <a:rPr lang="fr-CH" dirty="0">
                <a:latin typeface="Arial" panose="020B0604020202020204" pitchFamily="34" charset="0"/>
              </a:rPr>
              <a:t>; </a:t>
            </a:r>
            <a:r>
              <a:rPr lang="fr-CH" dirty="0" err="1">
                <a:latin typeface="Arial" panose="020B0604020202020204" pitchFamily="34" charset="0"/>
              </a:rPr>
              <a:t>it</a:t>
            </a:r>
            <a:r>
              <a:rPr lang="fr-CH" dirty="0">
                <a:latin typeface="Arial" panose="020B0604020202020204" pitchFamily="34" charset="0"/>
              </a:rPr>
              <a:t> can </a:t>
            </a:r>
            <a:r>
              <a:rPr lang="fr-CH" dirty="0" err="1">
                <a:latin typeface="Arial" panose="020B0604020202020204" pitchFamily="34" charset="0"/>
              </a:rPr>
              <a:t>occupy</a:t>
            </a:r>
            <a:r>
              <a:rPr lang="fr-CH" dirty="0">
                <a:latin typeface="Arial" panose="020B0604020202020204" pitchFamily="34" charset="0"/>
              </a:rPr>
              <a:t> up </a:t>
            </a:r>
            <a:r>
              <a:rPr lang="fr-CH" dirty="0" err="1">
                <a:latin typeface="Arial" panose="020B0604020202020204" pitchFamily="34" charset="0"/>
              </a:rPr>
              <a:t>two</a:t>
            </a:r>
            <a:r>
              <a:rPr lang="fr-CH" dirty="0">
                <a:latin typeface="Arial" panose="020B0604020202020204" pitchFamily="34" charset="0"/>
              </a:rPr>
              <a:t> </a:t>
            </a:r>
            <a:r>
              <a:rPr lang="fr-CH" dirty="0" err="1">
                <a:latin typeface="Arial" panose="020B0604020202020204" pitchFamily="34" charset="0"/>
              </a:rPr>
              <a:t>lines</a:t>
            </a:r>
            <a:endParaRPr lang="fr-CH" dirty="0">
              <a:latin typeface="Arial" panose="020B0604020202020204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2D7ADE4-B07E-5CAF-D8A2-39FA6495EF31}"/>
              </a:ext>
            </a:extLst>
          </p:cNvPr>
          <p:cNvGrpSpPr/>
          <p:nvPr/>
        </p:nvGrpSpPr>
        <p:grpSpPr>
          <a:xfrm>
            <a:off x="1324770" y="8956122"/>
            <a:ext cx="19517517" cy="7035848"/>
            <a:chOff x="605776" y="10173084"/>
            <a:chExt cx="28574062" cy="8592261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EB2BEE0E-9B75-D2C4-060E-80EAF1894EB4}"/>
                </a:ext>
              </a:extLst>
            </p:cNvPr>
            <p:cNvSpPr txBox="1"/>
            <p:nvPr userDrawn="1"/>
          </p:nvSpPr>
          <p:spPr>
            <a:xfrm>
              <a:off x="934639" y="13142294"/>
              <a:ext cx="28211575" cy="5623051"/>
            </a:xfrm>
            <a:prstGeom prst="rect">
              <a:avLst/>
            </a:prstGeom>
            <a:noFill/>
          </p:spPr>
          <p:txBody>
            <a:bodyPr wrap="square" lIns="0" tIns="0" rIns="0" bIns="0" numCol="2" spcCol="1119600" rtlCol="0">
              <a:noAutofit/>
            </a:bodyPr>
            <a:lstStyle/>
            <a:p>
              <a:pPr algn="just"/>
              <a:r>
                <a:rPr lang="en-CH" sz="4800" dirty="0">
                  <a:latin typeface="Arial" panose="020B0604020202020204" pitchFamily="34" charset="0"/>
                  <a:cs typeface="Arial" panose="020B0604020202020204" pitchFamily="34" charset="0"/>
                </a:rPr>
                <a:t>This landscape template is a 12-units grid system with 637mm units and 311mm gutters. Twelve is a good number for design because you can divide it by 2, 3, 4 or 6 columns.</a:t>
              </a:r>
            </a:p>
            <a:p>
              <a:pPr algn="just"/>
              <a:endParaRPr lang="en-CH" sz="48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just"/>
              <a:endParaRPr lang="en-CH" sz="48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just">
                <a:defRPr/>
              </a:pPr>
              <a:r>
                <a:rPr lang="en-GB" sz="4800" b="1" dirty="0">
                  <a:latin typeface="Arial" panose="020B0604020202020204" pitchFamily="34" charset="0"/>
                  <a:cs typeface="Arial" panose="020B0604020202020204" pitchFamily="34" charset="0"/>
                </a:rPr>
                <a:t>If you need cobranding, change the SIB logos on the right, otherwise delete them.</a:t>
              </a:r>
              <a:r>
                <a:rPr lang="en-GB" sz="4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4800" dirty="0" err="1">
                  <a:latin typeface="Arial" panose="020B0604020202020204" pitchFamily="34" charset="0"/>
                  <a:cs typeface="Arial" panose="020B0604020202020204" pitchFamily="34" charset="0"/>
                </a:rPr>
                <a:t>Praesent</a:t>
              </a:r>
              <a:r>
                <a:rPr lang="en-GB" sz="4800" dirty="0">
                  <a:latin typeface="Arial" panose="020B0604020202020204" pitchFamily="34" charset="0"/>
                  <a:cs typeface="Arial" panose="020B0604020202020204" pitchFamily="34" charset="0"/>
                </a:rPr>
                <a:t> convallis </a:t>
              </a:r>
              <a:r>
                <a:rPr lang="en-GB" sz="4800" dirty="0" err="1">
                  <a:latin typeface="Arial" panose="020B0604020202020204" pitchFamily="34" charset="0"/>
                  <a:cs typeface="Arial" panose="020B0604020202020204" pitchFamily="34" charset="0"/>
                </a:rPr>
                <a:t>sagittis</a:t>
              </a:r>
              <a:r>
                <a:rPr lang="en-GB" sz="4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4800" dirty="0" err="1">
                  <a:latin typeface="Arial" panose="020B0604020202020204" pitchFamily="34" charset="0"/>
                  <a:cs typeface="Arial" panose="020B0604020202020204" pitchFamily="34" charset="0"/>
                </a:rPr>
                <a:t>odio</a:t>
              </a:r>
              <a:r>
                <a:rPr lang="en-GB" sz="4800" dirty="0">
                  <a:latin typeface="Arial" panose="020B0604020202020204" pitchFamily="34" charset="0"/>
                  <a:cs typeface="Arial" panose="020B0604020202020204" pitchFamily="34" charset="0"/>
                </a:rPr>
                <a:t>, et </a:t>
              </a:r>
              <a:r>
                <a:rPr lang="en-GB" sz="4800" dirty="0" err="1">
                  <a:latin typeface="Arial" panose="020B0604020202020204" pitchFamily="34" charset="0"/>
                  <a:cs typeface="Arial" panose="020B0604020202020204" pitchFamily="34" charset="0"/>
                </a:rPr>
                <a:t>pretium</a:t>
              </a:r>
              <a:r>
                <a:rPr lang="en-GB" sz="4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4800" dirty="0" err="1">
                  <a:latin typeface="Arial" panose="020B0604020202020204" pitchFamily="34" charset="0"/>
                  <a:cs typeface="Arial" panose="020B0604020202020204" pitchFamily="34" charset="0"/>
                </a:rPr>
                <a:t>leo</a:t>
              </a:r>
              <a:r>
                <a:rPr lang="en-GB" sz="4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4800" dirty="0" err="1">
                  <a:latin typeface="Arial" panose="020B0604020202020204" pitchFamily="34" charset="0"/>
                  <a:cs typeface="Arial" panose="020B0604020202020204" pitchFamily="34" charset="0"/>
                </a:rPr>
                <a:t>suscipit</a:t>
              </a:r>
              <a:r>
                <a:rPr lang="en-GB" sz="4800" dirty="0">
                  <a:latin typeface="Arial" panose="020B0604020202020204" pitchFamily="34" charset="0"/>
                  <a:cs typeface="Arial" panose="020B0604020202020204" pitchFamily="34" charset="0"/>
                </a:rPr>
                <a:t> gravida.</a:t>
              </a:r>
              <a:endParaRPr lang="en-CH" sz="48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just"/>
              <a:endParaRPr lang="en-CH" sz="6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3C52C3ED-E2EA-070F-2A76-220ED3A35949}"/>
                </a:ext>
              </a:extLst>
            </p:cNvPr>
            <p:cNvSpPr txBox="1"/>
            <p:nvPr userDrawn="1"/>
          </p:nvSpPr>
          <p:spPr>
            <a:xfrm>
              <a:off x="15533689" y="10173084"/>
              <a:ext cx="13646149" cy="110799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just"/>
              <a:endParaRPr lang="en-CH" sz="6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9C4C5698-70A1-C9F9-3E88-A3F2CCABC0E4}"/>
                </a:ext>
              </a:extLst>
            </p:cNvPr>
            <p:cNvSpPr txBox="1"/>
            <p:nvPr userDrawn="1"/>
          </p:nvSpPr>
          <p:spPr>
            <a:xfrm>
              <a:off x="605776" y="10642233"/>
              <a:ext cx="28092799" cy="1846812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r>
                <a:rPr lang="en-CH" sz="11500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Introduction</a:t>
              </a: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390E7DBF-C7EE-1B28-37A1-4DEA22F74E66}"/>
              </a:ext>
            </a:extLst>
          </p:cNvPr>
          <p:cNvSpPr txBox="1"/>
          <p:nvPr/>
        </p:nvSpPr>
        <p:spPr>
          <a:xfrm>
            <a:off x="1549400" y="7948676"/>
            <a:ext cx="280844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H" sz="4800" dirty="0">
                <a:latin typeface="Arial" panose="020B0604020202020204" pitchFamily="34" charset="0"/>
                <a:cs typeface="Arial" panose="020B0604020202020204" pitchFamily="34" charset="0"/>
              </a:rPr>
              <a:t>Author #1, Author #2, Author #3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D0FD5A49-61A3-CDF7-6DC3-BEEEFE9569D1}"/>
              </a:ext>
            </a:extLst>
          </p:cNvPr>
          <p:cNvGrpSpPr/>
          <p:nvPr/>
        </p:nvGrpSpPr>
        <p:grpSpPr>
          <a:xfrm>
            <a:off x="21805194" y="9330653"/>
            <a:ext cx="19449169" cy="6805840"/>
            <a:chOff x="649525" y="17636252"/>
            <a:chExt cx="28530317" cy="4674470"/>
          </a:xfrm>
          <a:noFill/>
        </p:grpSpPr>
        <p:graphicFrame>
          <p:nvGraphicFramePr>
            <p:cNvPr id="10" name="Chart 9">
              <a:extLst>
                <a:ext uri="{FF2B5EF4-FFF2-40B4-BE49-F238E27FC236}">
                  <a16:creationId xmlns:a16="http://schemas.microsoft.com/office/drawing/2014/main" id="{9FB774C1-5D1B-8C1E-4AD5-B1A049B3B064}"/>
                </a:ext>
              </a:extLst>
            </p:cNvPr>
            <p:cNvGraphicFramePr/>
            <p:nvPr userDrawn="1">
              <p:extLst>
                <p:ext uri="{D42A27DB-BD31-4B8C-83A1-F6EECF244321}">
                  <p14:modId xmlns:p14="http://schemas.microsoft.com/office/powerpoint/2010/main" val="3818722107"/>
                </p:ext>
              </p:extLst>
            </p:nvPr>
          </p:nvGraphicFramePr>
          <p:xfrm>
            <a:off x="20815040" y="19029946"/>
            <a:ext cx="8364802" cy="314079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167F4658-2196-24C1-5885-BD3E14DB6BBA}"/>
                </a:ext>
              </a:extLst>
            </p:cNvPr>
            <p:cNvSpPr txBox="1"/>
            <p:nvPr userDrawn="1"/>
          </p:nvSpPr>
          <p:spPr>
            <a:xfrm>
              <a:off x="649525" y="17636252"/>
              <a:ext cx="28148361" cy="1047250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lIns="90000" rtlCol="0">
              <a:noAutofit/>
            </a:bodyPr>
            <a:lstStyle/>
            <a:p>
              <a:r>
                <a:rPr lang="en-CH" sz="11500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Results and discussion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40B3737-548E-79B2-579E-693CC7D92810}"/>
                </a:ext>
              </a:extLst>
            </p:cNvPr>
            <p:cNvSpPr txBox="1"/>
            <p:nvPr userDrawn="1"/>
          </p:nvSpPr>
          <p:spPr>
            <a:xfrm>
              <a:off x="912468" y="19029946"/>
              <a:ext cx="18263145" cy="3280776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lIns="0" tIns="0" rIns="0" bIns="0" numCol="2" spcCol="1119600">
              <a:noAutofit/>
            </a:bodyPr>
            <a:lstStyle/>
            <a:p>
              <a:pPr algn="just">
                <a:defRPr/>
              </a:pPr>
              <a:r>
                <a:rPr lang="en-GB" sz="4800" dirty="0">
                  <a:latin typeface="Arial" panose="020B0604020202020204" pitchFamily="34" charset="0"/>
                  <a:cs typeface="Arial" panose="020B0604020202020204" pitchFamily="34" charset="0"/>
                </a:rPr>
                <a:t>Lorem ipsum </a:t>
              </a:r>
              <a:r>
                <a:rPr lang="en-GB" sz="4800" dirty="0" err="1">
                  <a:latin typeface="Arial" panose="020B0604020202020204" pitchFamily="34" charset="0"/>
                  <a:cs typeface="Arial" panose="020B0604020202020204" pitchFamily="34" charset="0"/>
                </a:rPr>
                <a:t>dolor</a:t>
              </a:r>
              <a:r>
                <a:rPr lang="en-GB" sz="4800" dirty="0">
                  <a:latin typeface="Arial" panose="020B0604020202020204" pitchFamily="34" charset="0"/>
                  <a:cs typeface="Arial" panose="020B0604020202020204" pitchFamily="34" charset="0"/>
                </a:rPr>
                <a:t> sit </a:t>
              </a:r>
              <a:r>
                <a:rPr lang="en-GB" sz="4800" dirty="0" err="1">
                  <a:latin typeface="Arial" panose="020B0604020202020204" pitchFamily="34" charset="0"/>
                  <a:cs typeface="Arial" panose="020B0604020202020204" pitchFamily="34" charset="0"/>
                </a:rPr>
                <a:t>amet</a:t>
              </a:r>
              <a:r>
                <a:rPr lang="en-GB" sz="4800" dirty="0"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GB" sz="4800" dirty="0" err="1">
                  <a:latin typeface="Arial" panose="020B0604020202020204" pitchFamily="34" charset="0"/>
                  <a:cs typeface="Arial" panose="020B0604020202020204" pitchFamily="34" charset="0"/>
                </a:rPr>
                <a:t>consectetur</a:t>
              </a:r>
              <a:r>
                <a:rPr lang="en-GB" sz="4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4800" dirty="0" err="1">
                  <a:latin typeface="Arial" panose="020B0604020202020204" pitchFamily="34" charset="0"/>
                  <a:cs typeface="Arial" panose="020B0604020202020204" pitchFamily="34" charset="0"/>
                </a:rPr>
                <a:t>adipiscing</a:t>
              </a:r>
              <a:r>
                <a:rPr lang="en-GB" sz="4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4800" dirty="0" err="1">
                  <a:latin typeface="Arial" panose="020B0604020202020204" pitchFamily="34" charset="0"/>
                  <a:cs typeface="Arial" panose="020B0604020202020204" pitchFamily="34" charset="0"/>
                </a:rPr>
                <a:t>elit</a:t>
              </a:r>
              <a:r>
                <a:rPr lang="en-GB" sz="4800" dirty="0"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  <a:r>
                <a:rPr lang="en-GB" sz="4800" dirty="0" err="1">
                  <a:latin typeface="Arial" panose="020B0604020202020204" pitchFamily="34" charset="0"/>
                  <a:cs typeface="Arial" panose="020B0604020202020204" pitchFamily="34" charset="0"/>
                </a:rPr>
                <a:t>Sed</a:t>
              </a:r>
              <a:r>
                <a:rPr lang="en-GB" sz="4800" dirty="0">
                  <a:latin typeface="Arial" panose="020B0604020202020204" pitchFamily="34" charset="0"/>
                  <a:cs typeface="Arial" panose="020B0604020202020204" pitchFamily="34" charset="0"/>
                </a:rPr>
                <a:t> porta </a:t>
              </a:r>
              <a:r>
                <a:rPr lang="en-GB" sz="4800" dirty="0" err="1">
                  <a:latin typeface="Arial" panose="020B0604020202020204" pitchFamily="34" charset="0"/>
                  <a:cs typeface="Arial" panose="020B0604020202020204" pitchFamily="34" charset="0"/>
                </a:rPr>
                <a:t>metus</a:t>
              </a:r>
              <a:r>
                <a:rPr lang="en-GB" sz="4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4800" dirty="0" err="1">
                  <a:latin typeface="Arial" panose="020B0604020202020204" pitchFamily="34" charset="0"/>
                  <a:cs typeface="Arial" panose="020B0604020202020204" pitchFamily="34" charset="0"/>
                </a:rPr>
                <a:t>dolor</a:t>
              </a:r>
              <a:r>
                <a:rPr lang="en-GB" sz="4800" dirty="0">
                  <a:latin typeface="Arial" panose="020B0604020202020204" pitchFamily="34" charset="0"/>
                  <a:cs typeface="Arial" panose="020B0604020202020204" pitchFamily="34" charset="0"/>
                </a:rPr>
                <a:t>. Vestibulum ac </a:t>
              </a:r>
              <a:r>
                <a:rPr lang="en-GB" sz="4800" dirty="0" err="1">
                  <a:latin typeface="Arial" panose="020B0604020202020204" pitchFamily="34" charset="0"/>
                  <a:cs typeface="Arial" panose="020B0604020202020204" pitchFamily="34" charset="0"/>
                </a:rPr>
                <a:t>laoreet</a:t>
              </a:r>
              <a:r>
                <a:rPr lang="en-GB" sz="4800" dirty="0">
                  <a:latin typeface="Arial" panose="020B0604020202020204" pitchFamily="34" charset="0"/>
                  <a:cs typeface="Arial" panose="020B0604020202020204" pitchFamily="34" charset="0"/>
                </a:rPr>
                <a:t> lorem, at </a:t>
              </a:r>
              <a:r>
                <a:rPr lang="en-GB" sz="4800" dirty="0" err="1">
                  <a:latin typeface="Arial" panose="020B0604020202020204" pitchFamily="34" charset="0"/>
                  <a:cs typeface="Arial" panose="020B0604020202020204" pitchFamily="34" charset="0"/>
                </a:rPr>
                <a:t>rhoncus</a:t>
              </a:r>
              <a:r>
                <a:rPr lang="en-GB" sz="4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4800" dirty="0" err="1">
                  <a:latin typeface="Arial" panose="020B0604020202020204" pitchFamily="34" charset="0"/>
                  <a:cs typeface="Arial" panose="020B0604020202020204" pitchFamily="34" charset="0"/>
                </a:rPr>
                <a:t>arcu</a:t>
              </a:r>
              <a:r>
                <a:rPr lang="en-GB" sz="4800" dirty="0">
                  <a:latin typeface="Arial" panose="020B0604020202020204" pitchFamily="34" charset="0"/>
                  <a:cs typeface="Arial" panose="020B0604020202020204" pitchFamily="34" charset="0"/>
                </a:rPr>
                <a:t>. Donec </a:t>
              </a:r>
              <a:r>
                <a:rPr lang="en-GB" sz="4800" dirty="0" err="1">
                  <a:latin typeface="Arial" panose="020B0604020202020204" pitchFamily="34" charset="0"/>
                  <a:cs typeface="Arial" panose="020B0604020202020204" pitchFamily="34" charset="0"/>
                </a:rPr>
                <a:t>dapibus</a:t>
              </a:r>
              <a:r>
                <a:rPr lang="en-GB" sz="4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4800" dirty="0" err="1">
                  <a:latin typeface="Arial" panose="020B0604020202020204" pitchFamily="34" charset="0"/>
                  <a:cs typeface="Arial" panose="020B0604020202020204" pitchFamily="34" charset="0"/>
                </a:rPr>
                <a:t>nunc</a:t>
              </a:r>
              <a:r>
                <a:rPr lang="en-GB" sz="4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4800" dirty="0" err="1">
                  <a:latin typeface="Arial" panose="020B0604020202020204" pitchFamily="34" charset="0"/>
                  <a:cs typeface="Arial" panose="020B0604020202020204" pitchFamily="34" charset="0"/>
                </a:rPr>
                <a:t>erat</a:t>
              </a:r>
              <a:r>
                <a:rPr lang="en-GB" sz="4800" dirty="0"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GB" sz="4800" dirty="0" err="1">
                  <a:latin typeface="Arial" panose="020B0604020202020204" pitchFamily="34" charset="0"/>
                  <a:cs typeface="Arial" panose="020B0604020202020204" pitchFamily="34" charset="0"/>
                </a:rPr>
                <a:t>quis</a:t>
              </a:r>
              <a:r>
                <a:rPr lang="en-GB" sz="4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4800" dirty="0" err="1">
                  <a:latin typeface="Arial" panose="020B0604020202020204" pitchFamily="34" charset="0"/>
                  <a:cs typeface="Arial" panose="020B0604020202020204" pitchFamily="34" charset="0"/>
                </a:rPr>
                <a:t>mattis</a:t>
              </a:r>
              <a:r>
                <a:rPr lang="en-GB" sz="4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4800" dirty="0" err="1">
                  <a:latin typeface="Arial" panose="020B0604020202020204" pitchFamily="34" charset="0"/>
                  <a:cs typeface="Arial" panose="020B0604020202020204" pitchFamily="34" charset="0"/>
                </a:rPr>
                <a:t>lectus</a:t>
              </a:r>
              <a:r>
                <a:rPr lang="en-GB" sz="4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4800" dirty="0" err="1">
                  <a:latin typeface="Arial" panose="020B0604020202020204" pitchFamily="34" charset="0"/>
                  <a:cs typeface="Arial" panose="020B0604020202020204" pitchFamily="34" charset="0"/>
                </a:rPr>
                <a:t>sagittis</a:t>
              </a:r>
              <a:r>
                <a:rPr lang="en-GB" sz="4800" dirty="0">
                  <a:latin typeface="Arial" panose="020B0604020202020204" pitchFamily="34" charset="0"/>
                  <a:cs typeface="Arial" panose="020B0604020202020204" pitchFamily="34" charset="0"/>
                </a:rPr>
                <a:t> id.</a:t>
              </a:r>
              <a:endParaRPr lang="en-CH" sz="4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0C677DCD-1297-27E4-D373-BD4E18AFAB89}"/>
              </a:ext>
            </a:extLst>
          </p:cNvPr>
          <p:cNvGrpSpPr/>
          <p:nvPr/>
        </p:nvGrpSpPr>
        <p:grpSpPr>
          <a:xfrm>
            <a:off x="1301041" y="16147956"/>
            <a:ext cx="19541246" cy="9754871"/>
            <a:chOff x="7108230" y="8718275"/>
            <a:chExt cx="28215915" cy="21592581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A477D13D-9429-84C4-EAF6-4AF7AB270A5E}"/>
                </a:ext>
              </a:extLst>
            </p:cNvPr>
            <p:cNvGrpSpPr/>
            <p:nvPr/>
          </p:nvGrpSpPr>
          <p:grpSpPr>
            <a:xfrm>
              <a:off x="7108230" y="8718275"/>
              <a:ext cx="28215914" cy="6006103"/>
              <a:chOff x="2973377" y="10173084"/>
              <a:chExt cx="28215914" cy="6006103"/>
            </a:xfrm>
          </p:grpSpPr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2A3241E-4D28-0ED5-256D-31DA2B0B512B}"/>
                  </a:ext>
                </a:extLst>
              </p:cNvPr>
              <p:cNvSpPr txBox="1"/>
              <p:nvPr userDrawn="1"/>
            </p:nvSpPr>
            <p:spPr>
              <a:xfrm>
                <a:off x="2973377" y="11897986"/>
                <a:ext cx="26227098" cy="4281201"/>
              </a:xfrm>
              <a:prstGeom prst="rect">
                <a:avLst/>
              </a:prstGeom>
              <a:noFill/>
            </p:spPr>
            <p:txBody>
              <a:bodyPr wrap="square" numCol="3" spcCol="792000" rtlCol="0">
                <a:noAutofit/>
              </a:bodyPr>
              <a:lstStyle/>
              <a:p>
                <a:pPr algn="just"/>
                <a:endParaRPr lang="en-CH" sz="6600">
                  <a:cs typeface="Arial" panose="020B0604020202020204" pitchFamily="34" charset="0"/>
                </a:endParaRP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4F6DDB37-6133-4E1C-D251-51BC018024ED}"/>
                  </a:ext>
                </a:extLst>
              </p:cNvPr>
              <p:cNvSpPr txBox="1"/>
              <p:nvPr userDrawn="1"/>
            </p:nvSpPr>
            <p:spPr>
              <a:xfrm>
                <a:off x="15533689" y="10173084"/>
                <a:ext cx="13646149" cy="1107996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algn="just"/>
                <a:endParaRPr lang="en-CH" sz="6600">
                  <a:cs typeface="Arial" panose="020B0604020202020204" pitchFamily="34" charset="0"/>
                </a:endParaRP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B56DDEA6-6A75-1D64-6137-A91EEC18E217}"/>
                  </a:ext>
                </a:extLst>
              </p:cNvPr>
              <p:cNvSpPr txBox="1"/>
              <p:nvPr userDrawn="1"/>
            </p:nvSpPr>
            <p:spPr>
              <a:xfrm>
                <a:off x="3096494" y="10856583"/>
                <a:ext cx="28092797" cy="3323539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r>
                  <a:rPr lang="en-CH" sz="11500" dirty="0">
                    <a:solidFill>
                      <a:schemeClr val="tx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Methods overview</a:t>
                </a:r>
              </a:p>
            </p:txBody>
          </p:sp>
        </p:grp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48A6DBA0-34C2-94D9-328C-357D58A59E25}"/>
                </a:ext>
              </a:extLst>
            </p:cNvPr>
            <p:cNvSpPr txBox="1"/>
            <p:nvPr/>
          </p:nvSpPr>
          <p:spPr>
            <a:xfrm>
              <a:off x="7434748" y="13754097"/>
              <a:ext cx="27889397" cy="16556759"/>
            </a:xfrm>
            <a:prstGeom prst="rect">
              <a:avLst/>
            </a:prstGeom>
            <a:noFill/>
          </p:spPr>
          <p:txBody>
            <a:bodyPr wrap="square" lIns="0" tIns="0" rIns="0" bIns="0" numCol="2" spcCol="1119600">
              <a:noAutofit/>
            </a:bodyPr>
            <a:lstStyle/>
            <a:p>
              <a:pPr algn="just"/>
              <a:r>
                <a:rPr lang="en-GB" sz="4800" dirty="0" err="1">
                  <a:latin typeface="Arial" panose="020B0604020202020204" pitchFamily="34" charset="0"/>
                  <a:cs typeface="Arial" panose="020B0604020202020204" pitchFamily="34" charset="0"/>
                </a:rPr>
                <a:t>Pellentesque</a:t>
              </a:r>
              <a:r>
                <a:rPr lang="en-GB" sz="4800" dirty="0">
                  <a:latin typeface="Arial" panose="020B0604020202020204" pitchFamily="34" charset="0"/>
                  <a:cs typeface="Arial" panose="020B0604020202020204" pitchFamily="34" charset="0"/>
                </a:rPr>
                <a:t> habitant </a:t>
              </a:r>
              <a:r>
                <a:rPr lang="en-GB" sz="4800" dirty="0" err="1">
                  <a:latin typeface="Arial" panose="020B0604020202020204" pitchFamily="34" charset="0"/>
                  <a:cs typeface="Arial" panose="020B0604020202020204" pitchFamily="34" charset="0"/>
                </a:rPr>
                <a:t>morbi</a:t>
              </a:r>
              <a:r>
                <a:rPr lang="en-GB" sz="4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4800" dirty="0" err="1">
                  <a:latin typeface="Arial" panose="020B0604020202020204" pitchFamily="34" charset="0"/>
                  <a:cs typeface="Arial" panose="020B0604020202020204" pitchFamily="34" charset="0"/>
                </a:rPr>
                <a:t>tristique</a:t>
              </a:r>
              <a:r>
                <a:rPr lang="en-GB" sz="4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4800" dirty="0" err="1">
                  <a:latin typeface="Arial" panose="020B0604020202020204" pitchFamily="34" charset="0"/>
                  <a:cs typeface="Arial" panose="020B0604020202020204" pitchFamily="34" charset="0"/>
                </a:rPr>
                <a:t>senectus</a:t>
              </a:r>
              <a:r>
                <a:rPr lang="en-GB" sz="4800" dirty="0">
                  <a:latin typeface="Arial" panose="020B0604020202020204" pitchFamily="34" charset="0"/>
                  <a:cs typeface="Arial" panose="020B0604020202020204" pitchFamily="34" charset="0"/>
                </a:rPr>
                <a:t> et </a:t>
              </a:r>
              <a:r>
                <a:rPr lang="en-GB" sz="4800" dirty="0" err="1">
                  <a:latin typeface="Arial" panose="020B0604020202020204" pitchFamily="34" charset="0"/>
                  <a:cs typeface="Arial" panose="020B0604020202020204" pitchFamily="34" charset="0"/>
                </a:rPr>
                <a:t>netus</a:t>
              </a:r>
              <a:r>
                <a:rPr lang="en-GB" sz="4800" dirty="0">
                  <a:latin typeface="Arial" panose="020B0604020202020204" pitchFamily="34" charset="0"/>
                  <a:cs typeface="Arial" panose="020B0604020202020204" pitchFamily="34" charset="0"/>
                </a:rPr>
                <a:t> et </a:t>
              </a:r>
              <a:r>
                <a:rPr lang="en-GB" sz="4800" dirty="0" err="1">
                  <a:latin typeface="Arial" panose="020B0604020202020204" pitchFamily="34" charset="0"/>
                  <a:cs typeface="Arial" panose="020B0604020202020204" pitchFamily="34" charset="0"/>
                </a:rPr>
                <a:t>malesuada</a:t>
              </a:r>
              <a:r>
                <a:rPr lang="en-GB" sz="4800" dirty="0">
                  <a:latin typeface="Arial" panose="020B0604020202020204" pitchFamily="34" charset="0"/>
                  <a:cs typeface="Arial" panose="020B0604020202020204" pitchFamily="34" charset="0"/>
                </a:rPr>
                <a:t> fames ac </a:t>
              </a:r>
              <a:r>
                <a:rPr lang="en-GB" sz="4800" dirty="0" err="1">
                  <a:latin typeface="Arial" panose="020B0604020202020204" pitchFamily="34" charset="0"/>
                  <a:cs typeface="Arial" panose="020B0604020202020204" pitchFamily="34" charset="0"/>
                </a:rPr>
                <a:t>turpis</a:t>
              </a:r>
              <a:r>
                <a:rPr lang="en-GB" sz="4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4800" dirty="0" err="1">
                  <a:latin typeface="Arial" panose="020B0604020202020204" pitchFamily="34" charset="0"/>
                  <a:cs typeface="Arial" panose="020B0604020202020204" pitchFamily="34" charset="0"/>
                </a:rPr>
                <a:t>egestas</a:t>
              </a:r>
              <a:r>
                <a:rPr lang="en-GB" sz="4800" dirty="0"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  <a:r>
                <a:rPr lang="en-GB" sz="4800" dirty="0" err="1">
                  <a:latin typeface="Arial" panose="020B0604020202020204" pitchFamily="34" charset="0"/>
                  <a:cs typeface="Arial" panose="020B0604020202020204" pitchFamily="34" charset="0"/>
                </a:rPr>
                <a:t>Praesent</a:t>
              </a:r>
              <a:r>
                <a:rPr lang="en-GB" sz="4800" dirty="0">
                  <a:latin typeface="Arial" panose="020B0604020202020204" pitchFamily="34" charset="0"/>
                  <a:cs typeface="Arial" panose="020B0604020202020204" pitchFamily="34" charset="0"/>
                </a:rPr>
                <a:t> convallis </a:t>
              </a:r>
              <a:r>
                <a:rPr lang="en-GB" sz="4800" dirty="0" err="1">
                  <a:latin typeface="Arial" panose="020B0604020202020204" pitchFamily="34" charset="0"/>
                  <a:cs typeface="Arial" panose="020B0604020202020204" pitchFamily="34" charset="0"/>
                </a:rPr>
                <a:t>sagittis</a:t>
              </a:r>
              <a:r>
                <a:rPr lang="en-GB" sz="4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4800" dirty="0" err="1">
                  <a:latin typeface="Arial" panose="020B0604020202020204" pitchFamily="34" charset="0"/>
                  <a:cs typeface="Arial" panose="020B0604020202020204" pitchFamily="34" charset="0"/>
                </a:rPr>
                <a:t>odio</a:t>
              </a:r>
              <a:r>
                <a:rPr lang="en-GB" sz="4800" dirty="0">
                  <a:latin typeface="Arial" panose="020B0604020202020204" pitchFamily="34" charset="0"/>
                  <a:cs typeface="Arial" panose="020B0604020202020204" pitchFamily="34" charset="0"/>
                </a:rPr>
                <a:t>, et </a:t>
              </a:r>
              <a:r>
                <a:rPr lang="en-GB" sz="4800" dirty="0" err="1">
                  <a:latin typeface="Arial" panose="020B0604020202020204" pitchFamily="34" charset="0"/>
                  <a:cs typeface="Arial" panose="020B0604020202020204" pitchFamily="34" charset="0"/>
                </a:rPr>
                <a:t>pretium</a:t>
              </a:r>
              <a:r>
                <a:rPr lang="en-GB" sz="4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4800" dirty="0" err="1">
                  <a:latin typeface="Arial" panose="020B0604020202020204" pitchFamily="34" charset="0"/>
                  <a:cs typeface="Arial" panose="020B0604020202020204" pitchFamily="34" charset="0"/>
                </a:rPr>
                <a:t>leo</a:t>
              </a:r>
              <a:r>
                <a:rPr lang="en-GB" sz="4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4800" dirty="0" err="1">
                  <a:latin typeface="Arial" panose="020B0604020202020204" pitchFamily="34" charset="0"/>
                  <a:cs typeface="Arial" panose="020B0604020202020204" pitchFamily="34" charset="0"/>
                </a:rPr>
                <a:t>suscipit</a:t>
              </a:r>
              <a:r>
                <a:rPr lang="en-GB" sz="4800" dirty="0">
                  <a:latin typeface="Arial" panose="020B0604020202020204" pitchFamily="34" charset="0"/>
                  <a:cs typeface="Arial" panose="020B0604020202020204" pitchFamily="34" charset="0"/>
                </a:rPr>
                <a:t> gravida. </a:t>
              </a:r>
              <a:r>
                <a:rPr lang="en-GB" sz="4800" dirty="0" err="1">
                  <a:latin typeface="Arial" panose="020B0604020202020204" pitchFamily="34" charset="0"/>
                  <a:cs typeface="Arial" panose="020B0604020202020204" pitchFamily="34" charset="0"/>
                </a:rPr>
                <a:t>Praesent</a:t>
              </a:r>
              <a:r>
                <a:rPr lang="en-GB" sz="4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4800" dirty="0" err="1">
                  <a:latin typeface="Arial" panose="020B0604020202020204" pitchFamily="34" charset="0"/>
                  <a:cs typeface="Arial" panose="020B0604020202020204" pitchFamily="34" charset="0"/>
                </a:rPr>
                <a:t>lectus</a:t>
              </a:r>
              <a:r>
                <a:rPr lang="en-GB" sz="4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4800" dirty="0" err="1">
                  <a:latin typeface="Arial" panose="020B0604020202020204" pitchFamily="34" charset="0"/>
                  <a:cs typeface="Arial" panose="020B0604020202020204" pitchFamily="34" charset="0"/>
                </a:rPr>
                <a:t>lacus</a:t>
              </a:r>
              <a:r>
                <a:rPr lang="en-GB" sz="4800" dirty="0">
                  <a:latin typeface="Arial" panose="020B0604020202020204" pitchFamily="34" charset="0"/>
                  <a:cs typeface="Arial" panose="020B0604020202020204" pitchFamily="34" charset="0"/>
                </a:rPr>
                <a:t>, pulvinar a </a:t>
              </a:r>
              <a:r>
                <a:rPr lang="en-GB" sz="4800" dirty="0" err="1">
                  <a:latin typeface="Arial" panose="020B0604020202020204" pitchFamily="34" charset="0"/>
                  <a:cs typeface="Arial" panose="020B0604020202020204" pitchFamily="34" charset="0"/>
                </a:rPr>
                <a:t>mattis</a:t>
              </a:r>
              <a:r>
                <a:rPr lang="en-GB" sz="4800" dirty="0">
                  <a:latin typeface="Arial" panose="020B0604020202020204" pitchFamily="34" charset="0"/>
                  <a:cs typeface="Arial" panose="020B0604020202020204" pitchFamily="34" charset="0"/>
                </a:rPr>
                <a:t> non, </a:t>
              </a:r>
              <a:r>
                <a:rPr lang="en-GB" sz="4800" dirty="0" err="1">
                  <a:latin typeface="Arial" panose="020B0604020202020204" pitchFamily="34" charset="0"/>
                  <a:cs typeface="Arial" panose="020B0604020202020204" pitchFamily="34" charset="0"/>
                </a:rPr>
                <a:t>commodo</a:t>
              </a:r>
              <a:r>
                <a:rPr lang="en-GB" sz="4800" dirty="0">
                  <a:latin typeface="Arial" panose="020B0604020202020204" pitchFamily="34" charset="0"/>
                  <a:cs typeface="Arial" panose="020B0604020202020204" pitchFamily="34" charset="0"/>
                </a:rPr>
                <a:t> ac </a:t>
              </a:r>
              <a:r>
                <a:rPr lang="en-GB" sz="4800" dirty="0" err="1">
                  <a:latin typeface="Arial" panose="020B0604020202020204" pitchFamily="34" charset="0"/>
                  <a:cs typeface="Arial" panose="020B0604020202020204" pitchFamily="34" charset="0"/>
                </a:rPr>
                <a:t>arcu</a:t>
              </a:r>
              <a:r>
                <a:rPr lang="en-GB" sz="4800" dirty="0"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  <a:r>
                <a:rPr lang="en-GB" sz="4800" dirty="0" err="1">
                  <a:latin typeface="Arial" panose="020B0604020202020204" pitchFamily="34" charset="0"/>
                  <a:cs typeface="Arial" panose="020B0604020202020204" pitchFamily="34" charset="0"/>
                </a:rPr>
                <a:t>Etiam</a:t>
              </a:r>
              <a:r>
                <a:rPr lang="en-GB" sz="4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4800" dirty="0" err="1">
                  <a:latin typeface="Arial" panose="020B0604020202020204" pitchFamily="34" charset="0"/>
                  <a:cs typeface="Arial" panose="020B0604020202020204" pitchFamily="34" charset="0"/>
                </a:rPr>
                <a:t>placerat</a:t>
              </a:r>
              <a:r>
                <a:rPr lang="en-GB" sz="4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4800" dirty="0" err="1">
                  <a:latin typeface="Arial" panose="020B0604020202020204" pitchFamily="34" charset="0"/>
                  <a:cs typeface="Arial" panose="020B0604020202020204" pitchFamily="34" charset="0"/>
                </a:rPr>
                <a:t>diam</a:t>
              </a:r>
              <a:r>
                <a:rPr lang="en-GB" sz="4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4800" dirty="0" err="1">
                  <a:latin typeface="Arial" panose="020B0604020202020204" pitchFamily="34" charset="0"/>
                  <a:cs typeface="Arial" panose="020B0604020202020204" pitchFamily="34" charset="0"/>
                </a:rPr>
                <a:t>quis</a:t>
              </a:r>
              <a:r>
                <a:rPr lang="en-GB" sz="4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4800" dirty="0" err="1">
                  <a:latin typeface="Arial" panose="020B0604020202020204" pitchFamily="34" charset="0"/>
                  <a:cs typeface="Arial" panose="020B0604020202020204" pitchFamily="34" charset="0"/>
                </a:rPr>
                <a:t>risus</a:t>
              </a:r>
              <a:r>
                <a:rPr lang="en-GB" sz="4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4800" dirty="0" err="1">
                  <a:latin typeface="Arial" panose="020B0604020202020204" pitchFamily="34" charset="0"/>
                  <a:cs typeface="Arial" panose="020B0604020202020204" pitchFamily="34" charset="0"/>
                </a:rPr>
                <a:t>ultrices</a:t>
              </a:r>
              <a:r>
                <a:rPr lang="en-GB" sz="4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4800" dirty="0" err="1">
                  <a:latin typeface="Arial" panose="020B0604020202020204" pitchFamily="34" charset="0"/>
                  <a:cs typeface="Arial" panose="020B0604020202020204" pitchFamily="34" charset="0"/>
                </a:rPr>
                <a:t>ornare</a:t>
              </a:r>
              <a:r>
                <a:rPr lang="en-GB" sz="4800" dirty="0">
                  <a:latin typeface="Arial" panose="020B0604020202020204" pitchFamily="34" charset="0"/>
                  <a:cs typeface="Arial" panose="020B0604020202020204" pitchFamily="34" charset="0"/>
                </a:rPr>
                <a:t>. Aenean sit </a:t>
              </a:r>
              <a:r>
                <a:rPr lang="en-GB" sz="4800" dirty="0" err="1">
                  <a:latin typeface="Arial" panose="020B0604020202020204" pitchFamily="34" charset="0"/>
                  <a:cs typeface="Arial" panose="020B0604020202020204" pitchFamily="34" charset="0"/>
                </a:rPr>
                <a:t>amet</a:t>
              </a:r>
              <a:r>
                <a:rPr lang="en-GB" sz="4800" dirty="0">
                  <a:latin typeface="Arial" panose="020B0604020202020204" pitchFamily="34" charset="0"/>
                  <a:cs typeface="Arial" panose="020B0604020202020204" pitchFamily="34" charset="0"/>
                </a:rPr>
                <a:t> mi et </a:t>
              </a:r>
              <a:r>
                <a:rPr lang="en-GB" sz="4800" dirty="0" err="1">
                  <a:latin typeface="Arial" panose="020B0604020202020204" pitchFamily="34" charset="0"/>
                  <a:cs typeface="Arial" panose="020B0604020202020204" pitchFamily="34" charset="0"/>
                </a:rPr>
                <a:t>tortor</a:t>
              </a:r>
              <a:r>
                <a:rPr lang="en-GB" sz="4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4800" dirty="0" err="1">
                  <a:latin typeface="Arial" panose="020B0604020202020204" pitchFamily="34" charset="0"/>
                  <a:cs typeface="Arial" panose="020B0604020202020204" pitchFamily="34" charset="0"/>
                </a:rPr>
                <a:t>posuere</a:t>
              </a:r>
              <a:r>
                <a:rPr lang="en-GB" sz="4800" dirty="0">
                  <a:latin typeface="Arial" panose="020B0604020202020204" pitchFamily="34" charset="0"/>
                  <a:cs typeface="Arial" panose="020B0604020202020204" pitchFamily="34" charset="0"/>
                </a:rPr>
                <a:t> auctor. </a:t>
              </a:r>
              <a:r>
                <a:rPr lang="en-GB" sz="4800" dirty="0" err="1">
                  <a:latin typeface="Arial" panose="020B0604020202020204" pitchFamily="34" charset="0"/>
                  <a:cs typeface="Arial" panose="020B0604020202020204" pitchFamily="34" charset="0"/>
                </a:rPr>
                <a:t>Phasellus</a:t>
              </a:r>
              <a:r>
                <a:rPr lang="en-GB" sz="4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4800" dirty="0" err="1">
                  <a:latin typeface="Arial" panose="020B0604020202020204" pitchFamily="34" charset="0"/>
                  <a:cs typeface="Arial" panose="020B0604020202020204" pitchFamily="34" charset="0"/>
                </a:rPr>
                <a:t>augue</a:t>
              </a:r>
              <a:r>
                <a:rPr lang="en-GB" sz="4800" dirty="0">
                  <a:latin typeface="Arial" panose="020B0604020202020204" pitchFamily="34" charset="0"/>
                  <a:cs typeface="Arial" panose="020B0604020202020204" pitchFamily="34" charset="0"/>
                </a:rPr>
                <a:t> ipsum, </a:t>
              </a:r>
              <a:r>
                <a:rPr lang="en-GB" sz="4800" dirty="0" err="1">
                  <a:latin typeface="Arial" panose="020B0604020202020204" pitchFamily="34" charset="0"/>
                  <a:cs typeface="Arial" panose="020B0604020202020204" pitchFamily="34" charset="0"/>
                </a:rPr>
                <a:t>eleifend</a:t>
              </a:r>
              <a:r>
                <a:rPr lang="en-GB" sz="4800" dirty="0">
                  <a:latin typeface="Arial" panose="020B0604020202020204" pitchFamily="34" charset="0"/>
                  <a:cs typeface="Arial" panose="020B0604020202020204" pitchFamily="34" charset="0"/>
                </a:rPr>
                <a:t> a </a:t>
              </a:r>
              <a:r>
                <a:rPr lang="en-GB" sz="4800" dirty="0" err="1">
                  <a:latin typeface="Arial" panose="020B0604020202020204" pitchFamily="34" charset="0"/>
                  <a:cs typeface="Arial" panose="020B0604020202020204" pitchFamily="34" charset="0"/>
                </a:rPr>
                <a:t>ullamcorper</a:t>
              </a:r>
              <a:r>
                <a:rPr lang="en-GB" sz="4800" dirty="0">
                  <a:latin typeface="Arial" panose="020B0604020202020204" pitchFamily="34" charset="0"/>
                  <a:cs typeface="Arial" panose="020B0604020202020204" pitchFamily="34" charset="0"/>
                </a:rPr>
                <a:t> in, </a:t>
              </a:r>
              <a:r>
                <a:rPr lang="en-GB" sz="4800" dirty="0" err="1">
                  <a:latin typeface="Arial" panose="020B0604020202020204" pitchFamily="34" charset="0"/>
                  <a:cs typeface="Arial" panose="020B0604020202020204" pitchFamily="34" charset="0"/>
                </a:rPr>
                <a:t>molestie</a:t>
              </a:r>
              <a:r>
                <a:rPr lang="en-GB" sz="4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4800" dirty="0" err="1">
                  <a:latin typeface="Arial" panose="020B0604020202020204" pitchFamily="34" charset="0"/>
                  <a:cs typeface="Arial" panose="020B0604020202020204" pitchFamily="34" charset="0"/>
                </a:rPr>
                <a:t>nec</a:t>
              </a:r>
              <a:r>
                <a:rPr lang="en-GB" sz="4800" dirty="0">
                  <a:latin typeface="Arial" panose="020B0604020202020204" pitchFamily="34" charset="0"/>
                  <a:cs typeface="Arial" panose="020B0604020202020204" pitchFamily="34" charset="0"/>
                </a:rPr>
                <a:t> ligula. </a:t>
              </a:r>
              <a:r>
                <a:rPr lang="en-GB" sz="4800" dirty="0" err="1">
                  <a:latin typeface="Arial" panose="020B0604020202020204" pitchFamily="34" charset="0"/>
                  <a:cs typeface="Arial" panose="020B0604020202020204" pitchFamily="34" charset="0"/>
                </a:rPr>
                <a:t>Vivamus</a:t>
              </a:r>
              <a:r>
                <a:rPr lang="en-GB" sz="4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4800" dirty="0" err="1">
                  <a:latin typeface="Arial" panose="020B0604020202020204" pitchFamily="34" charset="0"/>
                  <a:cs typeface="Arial" panose="020B0604020202020204" pitchFamily="34" charset="0"/>
                </a:rPr>
                <a:t>dignissim</a:t>
              </a:r>
              <a:r>
                <a:rPr lang="en-GB" sz="4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4800" dirty="0" err="1">
                  <a:latin typeface="Arial" panose="020B0604020202020204" pitchFamily="34" charset="0"/>
                  <a:cs typeface="Arial" panose="020B0604020202020204" pitchFamily="34" charset="0"/>
                </a:rPr>
                <a:t>felis</a:t>
              </a:r>
              <a:r>
                <a:rPr lang="en-GB" sz="4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4800" dirty="0" err="1">
                  <a:latin typeface="Arial" panose="020B0604020202020204" pitchFamily="34" charset="0"/>
                  <a:cs typeface="Arial" panose="020B0604020202020204" pitchFamily="34" charset="0"/>
                </a:rPr>
                <a:t>felis</a:t>
              </a:r>
              <a:r>
                <a:rPr lang="en-GB" sz="4800" dirty="0">
                  <a:latin typeface="Arial" panose="020B0604020202020204" pitchFamily="34" charset="0"/>
                  <a:cs typeface="Arial" panose="020B0604020202020204" pitchFamily="34" charset="0"/>
                </a:rPr>
                <a:t>, sit </a:t>
              </a:r>
              <a:r>
                <a:rPr lang="en-GB" sz="4800" dirty="0" err="1">
                  <a:latin typeface="Arial" panose="020B0604020202020204" pitchFamily="34" charset="0"/>
                  <a:cs typeface="Arial" panose="020B0604020202020204" pitchFamily="34" charset="0"/>
                </a:rPr>
                <a:t>amet</a:t>
              </a:r>
              <a:r>
                <a:rPr lang="en-GB" sz="4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4800" dirty="0" err="1">
                  <a:latin typeface="Arial" panose="020B0604020202020204" pitchFamily="34" charset="0"/>
                  <a:cs typeface="Arial" panose="020B0604020202020204" pitchFamily="34" charset="0"/>
                </a:rPr>
                <a:t>finibus</a:t>
              </a:r>
              <a:r>
                <a:rPr lang="en-GB" sz="4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4800" dirty="0" err="1">
                  <a:latin typeface="Arial" panose="020B0604020202020204" pitchFamily="34" charset="0"/>
                  <a:cs typeface="Arial" panose="020B0604020202020204" pitchFamily="34" charset="0"/>
                </a:rPr>
                <a:t>nulla</a:t>
              </a:r>
              <a:r>
                <a:rPr lang="en-GB" sz="4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4800" dirty="0" err="1">
                  <a:latin typeface="Arial" panose="020B0604020202020204" pitchFamily="34" charset="0"/>
                  <a:cs typeface="Arial" panose="020B0604020202020204" pitchFamily="34" charset="0"/>
                </a:rPr>
                <a:t>dapibus</a:t>
              </a:r>
              <a:r>
                <a:rPr lang="en-GB" sz="4800" dirty="0">
                  <a:latin typeface="Arial" panose="020B0604020202020204" pitchFamily="34" charset="0"/>
                  <a:cs typeface="Arial" panose="020B0604020202020204" pitchFamily="34" charset="0"/>
                </a:rPr>
                <a:t> a. </a:t>
              </a:r>
              <a:r>
                <a:rPr lang="en-GB" sz="4800" dirty="0" err="1">
                  <a:latin typeface="Arial" panose="020B0604020202020204" pitchFamily="34" charset="0"/>
                  <a:cs typeface="Arial" panose="020B0604020202020204" pitchFamily="34" charset="0"/>
                </a:rPr>
                <a:t>Suspendisse</a:t>
              </a:r>
              <a:r>
                <a:rPr lang="en-GB" sz="4800" dirty="0">
                  <a:latin typeface="Arial" panose="020B0604020202020204" pitchFamily="34" charset="0"/>
                  <a:cs typeface="Arial" panose="020B0604020202020204" pitchFamily="34" charset="0"/>
                </a:rPr>
                <a:t> semper </a:t>
              </a:r>
              <a:r>
                <a:rPr lang="en-GB" sz="4800" dirty="0" err="1">
                  <a:latin typeface="Arial" panose="020B0604020202020204" pitchFamily="34" charset="0"/>
                  <a:cs typeface="Arial" panose="020B0604020202020204" pitchFamily="34" charset="0"/>
                </a:rPr>
                <a:t>est</a:t>
              </a:r>
              <a:r>
                <a:rPr lang="en-GB" sz="4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4800" dirty="0" err="1">
                  <a:latin typeface="Arial" panose="020B0604020202020204" pitchFamily="34" charset="0"/>
                  <a:cs typeface="Arial" panose="020B0604020202020204" pitchFamily="34" charset="0"/>
                </a:rPr>
                <a:t>neque</a:t>
              </a:r>
              <a:r>
                <a:rPr lang="en-GB" sz="4800" dirty="0"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GB" sz="4800" dirty="0" err="1">
                  <a:latin typeface="Arial" panose="020B0604020202020204" pitchFamily="34" charset="0"/>
                  <a:cs typeface="Arial" panose="020B0604020202020204" pitchFamily="34" charset="0"/>
                </a:rPr>
                <a:t>sed</a:t>
              </a:r>
              <a:r>
                <a:rPr lang="en-GB" sz="4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4800" dirty="0" err="1">
                  <a:latin typeface="Arial" panose="020B0604020202020204" pitchFamily="34" charset="0"/>
                  <a:cs typeface="Arial" panose="020B0604020202020204" pitchFamily="34" charset="0"/>
                </a:rPr>
                <a:t>lobortis</a:t>
              </a:r>
              <a:r>
                <a:rPr lang="en-GB" sz="4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4800" dirty="0" err="1">
                  <a:latin typeface="Arial" panose="020B0604020202020204" pitchFamily="34" charset="0"/>
                  <a:cs typeface="Arial" panose="020B0604020202020204" pitchFamily="34" charset="0"/>
                </a:rPr>
                <a:t>metus</a:t>
              </a:r>
              <a:r>
                <a:rPr lang="en-GB" sz="4800" dirty="0">
                  <a:latin typeface="Arial" panose="020B0604020202020204" pitchFamily="34" charset="0"/>
                  <a:cs typeface="Arial" panose="020B0604020202020204" pitchFamily="34" charset="0"/>
                </a:rPr>
                <a:t> pharetra </a:t>
              </a:r>
              <a:r>
                <a:rPr lang="en-GB" sz="4800" dirty="0" err="1">
                  <a:latin typeface="Arial" panose="020B0604020202020204" pitchFamily="34" charset="0"/>
                  <a:cs typeface="Arial" panose="020B0604020202020204" pitchFamily="34" charset="0"/>
                </a:rPr>
                <a:t>eu</a:t>
              </a:r>
              <a:r>
                <a:rPr lang="en-GB" sz="4800" dirty="0"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  <a:endParaRPr lang="en-CH" sz="4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1475629E-512D-960E-FA51-A9ECB48EFC79}"/>
              </a:ext>
            </a:extLst>
          </p:cNvPr>
          <p:cNvGrpSpPr/>
          <p:nvPr/>
        </p:nvGrpSpPr>
        <p:grpSpPr>
          <a:xfrm>
            <a:off x="21349747" y="16424647"/>
            <a:ext cx="20470606" cy="9478171"/>
            <a:chOff x="632953" y="30012924"/>
            <a:chExt cx="29560447" cy="7678296"/>
          </a:xfrm>
        </p:grpSpPr>
        <p:sp>
          <p:nvSpPr>
            <p:cNvPr id="2" name="Rounded Rectangle 1">
              <a:extLst>
                <a:ext uri="{FF2B5EF4-FFF2-40B4-BE49-F238E27FC236}">
                  <a16:creationId xmlns:a16="http://schemas.microsoft.com/office/drawing/2014/main" id="{3852DAC8-4BEC-3A6A-E77C-EB7AA3EE2FE0}"/>
                </a:ext>
              </a:extLst>
            </p:cNvPr>
            <p:cNvSpPr/>
            <p:nvPr/>
          </p:nvSpPr>
          <p:spPr>
            <a:xfrm>
              <a:off x="632953" y="30038922"/>
              <a:ext cx="29560447" cy="7652298"/>
            </a:xfrm>
            <a:prstGeom prst="roundRect">
              <a:avLst>
                <a:gd name="adj" fmla="val 7024"/>
              </a:avLst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CH" dirty="0"/>
            </a:p>
          </p:txBody>
        </p: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1FD9153C-A79E-5982-1764-94E23EE3C5B9}"/>
                </a:ext>
              </a:extLst>
            </p:cNvPr>
            <p:cNvGrpSpPr/>
            <p:nvPr/>
          </p:nvGrpSpPr>
          <p:grpSpPr>
            <a:xfrm>
              <a:off x="1369723" y="30012924"/>
              <a:ext cx="28148362" cy="6240487"/>
              <a:chOff x="1258598" y="29471314"/>
              <a:chExt cx="28148362" cy="6240487"/>
            </a:xfrm>
            <a:noFill/>
          </p:grpSpPr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13997B16-007F-617F-3D4E-1DA42259D738}"/>
                  </a:ext>
                </a:extLst>
              </p:cNvPr>
              <p:cNvSpPr txBox="1"/>
              <p:nvPr userDrawn="1"/>
            </p:nvSpPr>
            <p:spPr>
              <a:xfrm>
                <a:off x="1258598" y="29471314"/>
                <a:ext cx="28148362" cy="1216349"/>
              </a:xfrm>
              <a:prstGeom prst="rect">
                <a:avLst/>
              </a:prstGeom>
              <a:grpFill/>
            </p:spPr>
            <p:txBody>
              <a:bodyPr wrap="square" rtlCol="0">
                <a:noAutofit/>
              </a:bodyPr>
              <a:lstStyle/>
              <a:p>
                <a:r>
                  <a:rPr lang="en-CH" sz="11500" dirty="0">
                    <a:solidFill>
                      <a:schemeClr val="tx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Conclusion</a:t>
                </a: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645CCFC7-16E0-FBC8-3611-1A07DF30F26F}"/>
                  </a:ext>
                </a:extLst>
              </p:cNvPr>
              <p:cNvSpPr txBox="1"/>
              <p:nvPr userDrawn="1"/>
            </p:nvSpPr>
            <p:spPr>
              <a:xfrm>
                <a:off x="1366985" y="31140868"/>
                <a:ext cx="27900384" cy="4570933"/>
              </a:xfrm>
              <a:prstGeom prst="rect">
                <a:avLst/>
              </a:prstGeom>
              <a:grpFill/>
            </p:spPr>
            <p:txBody>
              <a:bodyPr wrap="square" lIns="0" tIns="0" rIns="0" bIns="0" numCol="2" spcCol="1119600" rtlCol="0">
                <a:noAutofit/>
              </a:bodyPr>
              <a:lstStyle/>
              <a:p>
                <a:pPr algn="just">
                  <a:defRPr/>
                </a:pPr>
                <a:r>
                  <a:rPr lang="en-GB" sz="4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Pellentesque</a:t>
                </a:r>
                <a:r>
                  <a:rPr lang="en-GB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 habitant </a:t>
                </a:r>
                <a:r>
                  <a:rPr lang="en-GB" sz="4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morbi</a:t>
                </a:r>
                <a:r>
                  <a:rPr lang="en-GB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GB" sz="4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tristique</a:t>
                </a:r>
                <a:r>
                  <a:rPr lang="en-GB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GB" sz="4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senectus</a:t>
                </a:r>
                <a:r>
                  <a:rPr lang="en-GB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 et </a:t>
                </a:r>
                <a:r>
                  <a:rPr lang="en-GB" sz="4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netus</a:t>
                </a:r>
                <a:r>
                  <a:rPr lang="en-GB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 et </a:t>
                </a:r>
                <a:r>
                  <a:rPr lang="en-GB" sz="4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malesuada</a:t>
                </a:r>
                <a:r>
                  <a:rPr lang="en-GB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 fames ac </a:t>
                </a:r>
                <a:r>
                  <a:rPr lang="en-GB" sz="4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turpis</a:t>
                </a:r>
                <a:r>
                  <a:rPr lang="en-GB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GB" sz="4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egestas</a:t>
                </a:r>
                <a:r>
                  <a:rPr lang="en-GB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GB" sz="4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Praesent</a:t>
                </a:r>
                <a:r>
                  <a:rPr lang="en-GB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 convallis </a:t>
                </a:r>
                <a:r>
                  <a:rPr lang="en-GB" sz="4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sagittis</a:t>
                </a:r>
                <a:r>
                  <a:rPr lang="en-GB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GB" sz="4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odio</a:t>
                </a:r>
                <a:r>
                  <a:rPr lang="en-GB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, et </a:t>
                </a:r>
                <a:r>
                  <a:rPr lang="en-GB" sz="4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pretium</a:t>
                </a:r>
                <a:r>
                  <a:rPr lang="en-GB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GB" sz="4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leo</a:t>
                </a:r>
                <a:r>
                  <a:rPr lang="en-GB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GB" sz="4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suscipit</a:t>
                </a:r>
                <a:r>
                  <a:rPr lang="en-GB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 gravida. </a:t>
                </a:r>
                <a:r>
                  <a:rPr lang="en-GB" sz="4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Praesent</a:t>
                </a:r>
                <a:r>
                  <a:rPr lang="en-GB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GB" sz="4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lectus</a:t>
                </a:r>
                <a:r>
                  <a:rPr lang="en-GB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GB" sz="4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lacus</a:t>
                </a:r>
                <a:r>
                  <a:rPr lang="en-GB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, pulvinar a </a:t>
                </a:r>
                <a:r>
                  <a:rPr lang="en-GB" sz="4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mattis</a:t>
                </a:r>
                <a:r>
                  <a:rPr lang="en-GB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 non, </a:t>
                </a:r>
                <a:r>
                  <a:rPr lang="en-GB" sz="4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commodo</a:t>
                </a:r>
                <a:r>
                  <a:rPr lang="en-GB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 ac </a:t>
                </a:r>
                <a:r>
                  <a:rPr lang="en-GB" sz="4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arcu</a:t>
                </a:r>
                <a:r>
                  <a:rPr lang="en-GB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GB" sz="4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Etiam</a:t>
                </a:r>
                <a:r>
                  <a:rPr lang="en-GB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GB" sz="4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placerat</a:t>
                </a:r>
                <a:r>
                  <a:rPr lang="en-GB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GB" sz="4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diam</a:t>
                </a:r>
                <a:r>
                  <a:rPr lang="en-GB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GB" sz="4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quis</a:t>
                </a:r>
                <a:r>
                  <a:rPr lang="en-GB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GB" sz="4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risus</a:t>
                </a:r>
                <a:r>
                  <a:rPr lang="en-GB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GB" sz="4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ultrices</a:t>
                </a:r>
                <a:r>
                  <a:rPr lang="en-GB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GB" sz="4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ornare</a:t>
                </a:r>
                <a:r>
                  <a:rPr lang="en-GB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. Aenean sit </a:t>
                </a:r>
                <a:r>
                  <a:rPr lang="en-GB" sz="4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amet</a:t>
                </a:r>
                <a:r>
                  <a:rPr lang="en-GB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 mi et </a:t>
                </a:r>
                <a:r>
                  <a:rPr lang="en-GB" sz="4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tortor</a:t>
                </a:r>
                <a:r>
                  <a:rPr lang="en-GB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GB" sz="4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posuere</a:t>
                </a:r>
                <a:r>
                  <a:rPr lang="en-GB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 auctor. </a:t>
                </a:r>
                <a:r>
                  <a:rPr lang="en-GB" sz="4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Phasellus</a:t>
                </a:r>
                <a:r>
                  <a:rPr lang="en-GB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GB" sz="4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augue</a:t>
                </a:r>
                <a:r>
                  <a:rPr lang="en-GB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 ipsum, </a:t>
                </a:r>
                <a:r>
                  <a:rPr lang="en-GB" sz="4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eleifend</a:t>
                </a:r>
                <a:r>
                  <a:rPr lang="en-GB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 a </a:t>
                </a:r>
                <a:r>
                  <a:rPr lang="en-GB" sz="4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ullamcorper</a:t>
                </a:r>
                <a:r>
                  <a:rPr lang="en-GB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 in, </a:t>
                </a:r>
                <a:r>
                  <a:rPr lang="en-GB" sz="4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molestie</a:t>
                </a:r>
                <a:r>
                  <a:rPr lang="en-GB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GB" sz="4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nec</a:t>
                </a:r>
                <a:r>
                  <a:rPr lang="en-GB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 ligula. </a:t>
                </a:r>
                <a:endParaRPr lang="en-CH" sz="4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3FDDC831-3B2B-57DB-0D0E-5E9AB45AE3C0}"/>
              </a:ext>
            </a:extLst>
          </p:cNvPr>
          <p:cNvSpPr txBox="1"/>
          <p:nvPr/>
        </p:nvSpPr>
        <p:spPr>
          <a:xfrm>
            <a:off x="1413578" y="26805944"/>
            <a:ext cx="39939119" cy="1934117"/>
          </a:xfrm>
          <a:prstGeom prst="rect">
            <a:avLst/>
          </a:prstGeom>
          <a:noFill/>
          <a:ln>
            <a:noFill/>
          </a:ln>
        </p:spPr>
        <p:txBody>
          <a:bodyPr wrap="square" lIns="180000" tIns="180000" rIns="180000" bIns="180000" rtlCol="0">
            <a:noAutofit/>
          </a:bodyPr>
          <a:lstStyle/>
          <a:p>
            <a:r>
              <a:rPr lang="en-CH" sz="4800" dirty="0"/>
              <a:t>References:</a:t>
            </a:r>
          </a:p>
          <a:p>
            <a:r>
              <a:rPr lang="en-CH" sz="2800" dirty="0"/>
              <a:t>Reference #1; Reference #2; Reference #3;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8DEEAFD0-91B4-A503-B427-FC5BD155C780}"/>
              </a:ext>
            </a:extLst>
          </p:cNvPr>
          <p:cNvCxnSpPr>
            <a:cxnSpLocks/>
          </p:cNvCxnSpPr>
          <p:nvPr/>
        </p:nvCxnSpPr>
        <p:spPr>
          <a:xfrm>
            <a:off x="1511913" y="26517788"/>
            <a:ext cx="39742450" cy="0"/>
          </a:xfrm>
          <a:prstGeom prst="line">
            <a:avLst/>
          </a:prstGeom>
          <a:ln w="762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2FF9BBF-84D5-AAB3-9824-167C72C47B43}"/>
              </a:ext>
            </a:extLst>
          </p:cNvPr>
          <p:cNvCxnSpPr>
            <a:cxnSpLocks/>
          </p:cNvCxnSpPr>
          <p:nvPr/>
        </p:nvCxnSpPr>
        <p:spPr>
          <a:xfrm flipH="1">
            <a:off x="40382825" y="28871863"/>
            <a:ext cx="871538" cy="654050"/>
          </a:xfrm>
          <a:prstGeom prst="line">
            <a:avLst/>
          </a:prstGeom>
          <a:ln w="635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Imagen 5">
            <a:extLst>
              <a:ext uri="{FF2B5EF4-FFF2-40B4-BE49-F238E27FC236}">
                <a16:creationId xmlns:a16="http://schemas.microsoft.com/office/drawing/2014/main" id="{D2A96096-3ADA-F3B6-D209-418B1F0B08F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 bwMode="auto">
          <a:xfrm>
            <a:off x="28490285" y="722884"/>
            <a:ext cx="6147187" cy="3350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Imagen 5">
            <a:extLst>
              <a:ext uri="{FF2B5EF4-FFF2-40B4-BE49-F238E27FC236}">
                <a16:creationId xmlns:a16="http://schemas.microsoft.com/office/drawing/2014/main" id="{8D4E5B00-81CE-CD7B-13DE-2925C18C94C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 bwMode="auto">
          <a:xfrm>
            <a:off x="21723725" y="722884"/>
            <a:ext cx="6147187" cy="3350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59230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3209D12-9830-4E11-D2EF-3CE86EC006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>
                <a:latin typeface="+mj-lt"/>
              </a:rPr>
              <a:t>Graphical elements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947EF3FF-4F43-3083-7022-52784C3153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09449" y="7398712"/>
            <a:ext cx="3311351" cy="2081421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3B1BFD47-F9AF-B8B4-6234-4156FEEDA78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31472"/>
          <a:stretch/>
        </p:blipFill>
        <p:spPr>
          <a:xfrm>
            <a:off x="1579949" y="6957194"/>
            <a:ext cx="7088274" cy="2522934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F9BC7FB4-D1F8-21B8-663D-E1466887E45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60371" y="15562165"/>
            <a:ext cx="2649660" cy="1161883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D094DD62-2618-F035-05C6-CE1DF3806CA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31417" y="24659143"/>
            <a:ext cx="1277092" cy="1258311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24BD830F-6CF7-AAE5-E373-CC062DAB3A1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85201" y="24659143"/>
            <a:ext cx="1277092" cy="1258311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0E8D8890-5849-0B4E-74F7-3ADDB41D455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10185" y="24659141"/>
            <a:ext cx="1277092" cy="1258311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4BAAD564-038F-2350-6657-037D91861DE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488464" y="24659138"/>
            <a:ext cx="1277092" cy="1258311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185A8AF9-493C-5185-A2DA-95FE52F531D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1765329" y="11505795"/>
            <a:ext cx="4134471" cy="9274625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740D3786-5D57-AC95-913A-E5DB8EDF22B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658818" y="24148808"/>
            <a:ext cx="1470928" cy="2221402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9AE3A3B2-DB8A-1354-143F-E62068D3019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761801" y="24148808"/>
            <a:ext cx="1470928" cy="2221402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8A04027B-6B0C-0542-8F56-E90C05922394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4864783" y="24148808"/>
            <a:ext cx="1470928" cy="2221402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57C715C1-7FA9-FA06-6626-CAF1B98046A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6967768" y="24148808"/>
            <a:ext cx="1470928" cy="2221402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D7CA2D7D-8A0C-036F-4A75-3D9DE47D5A7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5600247" y="7464602"/>
            <a:ext cx="2649660" cy="2044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85070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BD47335-2D59-DC6F-F576-5AC79DCD47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6553" y="2399630"/>
            <a:ext cx="32894462" cy="1429963"/>
          </a:xfrm>
        </p:spPr>
        <p:txBody>
          <a:bodyPr/>
          <a:lstStyle/>
          <a:p>
            <a:r>
              <a:rPr lang="en-CH" dirty="0">
                <a:latin typeface="+mj-lt"/>
              </a:rPr>
              <a:t>Graphic elements</a:t>
            </a:r>
          </a:p>
        </p:txBody>
      </p:sp>
      <p:pic>
        <p:nvPicPr>
          <p:cNvPr id="77" name="Image 2" descr="Une image contenant croquis, Graphique, art, conception&#10;&#10;Description générée automatiquement">
            <a:extLst>
              <a:ext uri="{FF2B5EF4-FFF2-40B4-BE49-F238E27FC236}">
                <a16:creationId xmlns:a16="http://schemas.microsoft.com/office/drawing/2014/main" id="{A3639A0B-2FED-B197-FBB5-7085D67CBD5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91776" y="12509910"/>
            <a:ext cx="1904850" cy="1904850"/>
          </a:xfrm>
          <a:prstGeom prst="rect">
            <a:avLst/>
          </a:prstGeom>
        </p:spPr>
      </p:pic>
      <p:pic>
        <p:nvPicPr>
          <p:cNvPr id="78" name="Image 4" descr="Une image contenant cercle, Graphique, capture d’écran, ligne&#10;&#10;Description générée automatiquement">
            <a:extLst>
              <a:ext uri="{FF2B5EF4-FFF2-40B4-BE49-F238E27FC236}">
                <a16:creationId xmlns:a16="http://schemas.microsoft.com/office/drawing/2014/main" id="{0A40806B-CDFA-54B6-90CF-9B39E8C337C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94590" y="12509915"/>
            <a:ext cx="2176913" cy="2176913"/>
          </a:xfrm>
          <a:prstGeom prst="rect">
            <a:avLst/>
          </a:prstGeom>
        </p:spPr>
      </p:pic>
      <p:pic>
        <p:nvPicPr>
          <p:cNvPr id="79" name="Image 14" descr="Une image contenant capture d’écran, Graphique, diagramme, conception&#10;&#10;Description générée automatiquement">
            <a:extLst>
              <a:ext uri="{FF2B5EF4-FFF2-40B4-BE49-F238E27FC236}">
                <a16:creationId xmlns:a16="http://schemas.microsoft.com/office/drawing/2014/main" id="{7A7EBB33-F480-5B54-349B-40040E61860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68828" y="17634423"/>
            <a:ext cx="2134126" cy="2134126"/>
          </a:xfrm>
          <a:prstGeom prst="rect">
            <a:avLst/>
          </a:prstGeom>
        </p:spPr>
      </p:pic>
      <p:pic>
        <p:nvPicPr>
          <p:cNvPr id="80" name="Image 24" descr="Une image contenant capture d’écran, Graphique, cercle, diagramme&#10;&#10;Description générée automatiquement">
            <a:extLst>
              <a:ext uri="{FF2B5EF4-FFF2-40B4-BE49-F238E27FC236}">
                <a16:creationId xmlns:a16="http://schemas.microsoft.com/office/drawing/2014/main" id="{DEE63E59-BF28-D036-7BE5-924B0D7C7D7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66792" y="17380171"/>
            <a:ext cx="2566102" cy="2566102"/>
          </a:xfrm>
          <a:prstGeom prst="rect">
            <a:avLst/>
          </a:prstGeom>
        </p:spPr>
      </p:pic>
      <p:pic>
        <p:nvPicPr>
          <p:cNvPr id="81" name="Image 26" descr="Une image contenant conception, capture d’écran, illustration&#10;&#10;Description générée automatiquement">
            <a:extLst>
              <a:ext uri="{FF2B5EF4-FFF2-40B4-BE49-F238E27FC236}">
                <a16:creationId xmlns:a16="http://schemas.microsoft.com/office/drawing/2014/main" id="{2EE05F6A-FC37-7678-7E1C-FBA484B02FA8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90264" y="24728694"/>
            <a:ext cx="2707062" cy="2707062"/>
          </a:xfrm>
          <a:prstGeom prst="rect">
            <a:avLst/>
          </a:prstGeom>
        </p:spPr>
      </p:pic>
      <p:pic>
        <p:nvPicPr>
          <p:cNvPr id="82" name="Image 28" descr="Une image contenant cercle, Graphique&#10;&#10;Description générée automatiquement">
            <a:extLst>
              <a:ext uri="{FF2B5EF4-FFF2-40B4-BE49-F238E27FC236}">
                <a16:creationId xmlns:a16="http://schemas.microsoft.com/office/drawing/2014/main" id="{BC967789-89B5-E782-4F61-1F5A1A9DE59E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19946" y="17685998"/>
            <a:ext cx="2285044" cy="2285044"/>
          </a:xfrm>
          <a:prstGeom prst="rect">
            <a:avLst/>
          </a:prstGeom>
        </p:spPr>
      </p:pic>
      <p:pic>
        <p:nvPicPr>
          <p:cNvPr id="83" name="Image 30" descr="Une image contenant Graphique, conception&#10;&#10;Description générée automatiquement">
            <a:extLst>
              <a:ext uri="{FF2B5EF4-FFF2-40B4-BE49-F238E27FC236}">
                <a16:creationId xmlns:a16="http://schemas.microsoft.com/office/drawing/2014/main" id="{1C5DDAB5-D2CC-7F33-1645-40F09F32AFFA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73637" y="5971220"/>
            <a:ext cx="2100992" cy="2100992"/>
          </a:xfrm>
          <a:prstGeom prst="rect">
            <a:avLst/>
          </a:prstGeom>
        </p:spPr>
      </p:pic>
      <p:pic>
        <p:nvPicPr>
          <p:cNvPr id="84" name="Image 32" descr="Une image contenant ligne, capture d’écran, Tracé, Graphique&#10;&#10;Description générée automatiquement">
            <a:extLst>
              <a:ext uri="{FF2B5EF4-FFF2-40B4-BE49-F238E27FC236}">
                <a16:creationId xmlns:a16="http://schemas.microsoft.com/office/drawing/2014/main" id="{E830BD3C-696D-A410-AD21-DB7A0A9B097B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029576" y="24889781"/>
            <a:ext cx="2286555" cy="2286555"/>
          </a:xfrm>
          <a:prstGeom prst="rect">
            <a:avLst/>
          </a:prstGeom>
        </p:spPr>
      </p:pic>
      <p:pic>
        <p:nvPicPr>
          <p:cNvPr id="85" name="Image 34" descr="Une image contenant carré, Rectangle, diagramme, conception&#10;&#10;Description générée automatiquement">
            <a:extLst>
              <a:ext uri="{FF2B5EF4-FFF2-40B4-BE49-F238E27FC236}">
                <a16:creationId xmlns:a16="http://schemas.microsoft.com/office/drawing/2014/main" id="{337E67AC-E036-3EF3-484E-141C7229E147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689331" y="24584756"/>
            <a:ext cx="2566102" cy="2566102"/>
          </a:xfrm>
          <a:prstGeom prst="rect">
            <a:avLst/>
          </a:prstGeom>
        </p:spPr>
      </p:pic>
      <p:pic>
        <p:nvPicPr>
          <p:cNvPr id="86" name="Image 36" descr="Une image contenant cercle, Caractère coloré, Graphique&#10;&#10;Description générée automatiquement">
            <a:extLst>
              <a:ext uri="{FF2B5EF4-FFF2-40B4-BE49-F238E27FC236}">
                <a16:creationId xmlns:a16="http://schemas.microsoft.com/office/drawing/2014/main" id="{88EBBE13-E624-5C8A-16BE-5DF0542327FC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42325" y="6427935"/>
            <a:ext cx="1821229" cy="1821229"/>
          </a:xfrm>
          <a:prstGeom prst="rect">
            <a:avLst/>
          </a:prstGeom>
        </p:spPr>
      </p:pic>
      <p:pic>
        <p:nvPicPr>
          <p:cNvPr id="87" name="Image 38" descr="Une image contenant capture d’écran, Graphique, Police, conception&#10;&#10;Description générée automatiquement">
            <a:extLst>
              <a:ext uri="{FF2B5EF4-FFF2-40B4-BE49-F238E27FC236}">
                <a16:creationId xmlns:a16="http://schemas.microsoft.com/office/drawing/2014/main" id="{D0EA13E0-C9F5-7A04-A2A7-D424CB48B526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101868" y="12471083"/>
            <a:ext cx="2100992" cy="2100992"/>
          </a:xfrm>
          <a:prstGeom prst="rect">
            <a:avLst/>
          </a:prstGeom>
        </p:spPr>
      </p:pic>
      <p:pic>
        <p:nvPicPr>
          <p:cNvPr id="88" name="Image 40" descr="Une image contenant Graphique, Police, capture d’écran, graphisme&#10;&#10;Description générée automatiquement">
            <a:extLst>
              <a:ext uri="{FF2B5EF4-FFF2-40B4-BE49-F238E27FC236}">
                <a16:creationId xmlns:a16="http://schemas.microsoft.com/office/drawing/2014/main" id="{E547AC5A-FCD6-712A-0576-F354A93F0D12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24773" y="24855477"/>
            <a:ext cx="3090420" cy="2434674"/>
          </a:xfrm>
          <a:prstGeom prst="rect">
            <a:avLst/>
          </a:prstGeom>
        </p:spPr>
      </p:pic>
      <p:pic>
        <p:nvPicPr>
          <p:cNvPr id="89" name="Image 42" descr="Une image contenant cercle, Graphique, capture d’écran, Caractère coloré&#10;&#10;Description générée automatiquement">
            <a:extLst>
              <a:ext uri="{FF2B5EF4-FFF2-40B4-BE49-F238E27FC236}">
                <a16:creationId xmlns:a16="http://schemas.microsoft.com/office/drawing/2014/main" id="{846C4A57-3A2E-EA1C-9DBE-635269986F5D}"/>
              </a:ext>
            </a:extLst>
          </p:cNvPr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177861" y="6241481"/>
            <a:ext cx="2038754" cy="2038754"/>
          </a:xfrm>
          <a:prstGeom prst="rect">
            <a:avLst/>
          </a:prstGeom>
        </p:spPr>
      </p:pic>
      <p:pic>
        <p:nvPicPr>
          <p:cNvPr id="90" name="Picture 89" descr="A computer screen with a tree on it&#10;&#10;Description automatically generated">
            <a:extLst>
              <a:ext uri="{FF2B5EF4-FFF2-40B4-BE49-F238E27FC236}">
                <a16:creationId xmlns:a16="http://schemas.microsoft.com/office/drawing/2014/main" id="{BC0BDAA7-3DAA-CB88-A089-E4C912C7AF06}"/>
              </a:ext>
            </a:extLst>
          </p:cNvPr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562318" y="18001955"/>
            <a:ext cx="2100995" cy="1781784"/>
          </a:xfrm>
          <a:prstGeom prst="rect">
            <a:avLst/>
          </a:prstGeom>
        </p:spPr>
      </p:pic>
      <p:pic>
        <p:nvPicPr>
          <p:cNvPr id="91" name="Picture 90" descr="A red line drawing of a lock&#10;&#10;Description automatically generated">
            <a:extLst>
              <a:ext uri="{FF2B5EF4-FFF2-40B4-BE49-F238E27FC236}">
                <a16:creationId xmlns:a16="http://schemas.microsoft.com/office/drawing/2014/main" id="{65BC3EFB-A2B7-5D30-2338-3BF786694418}"/>
              </a:ext>
            </a:extLst>
          </p:cNvPr>
          <p:cNvPicPr>
            <a:picLocks noChangeAspect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454751" y="17662098"/>
            <a:ext cx="2243729" cy="2180526"/>
          </a:xfrm>
          <a:prstGeom prst="rect">
            <a:avLst/>
          </a:prstGeom>
        </p:spPr>
      </p:pic>
      <p:pic>
        <p:nvPicPr>
          <p:cNvPr id="92" name="Picture 91" descr="A red line drawing of a person&#10;&#10;Description automatically generated">
            <a:extLst>
              <a:ext uri="{FF2B5EF4-FFF2-40B4-BE49-F238E27FC236}">
                <a16:creationId xmlns:a16="http://schemas.microsoft.com/office/drawing/2014/main" id="{6DBCFAD4-D07F-B296-048A-EC52B6500A18}"/>
              </a:ext>
            </a:extLst>
          </p:cNvPr>
          <p:cNvPicPr>
            <a:picLocks noChangeAspect="1"/>
          </p:cNvPicPr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527153" y="17838416"/>
            <a:ext cx="2286555" cy="2132405"/>
          </a:xfrm>
          <a:prstGeom prst="rect">
            <a:avLst/>
          </a:prstGeom>
        </p:spPr>
      </p:pic>
      <p:pic>
        <p:nvPicPr>
          <p:cNvPr id="93" name="Picture 92" descr="A red lines with circles&#10;&#10;Description automatically generated">
            <a:extLst>
              <a:ext uri="{FF2B5EF4-FFF2-40B4-BE49-F238E27FC236}">
                <a16:creationId xmlns:a16="http://schemas.microsoft.com/office/drawing/2014/main" id="{F2CAB1D4-4C19-7D14-AC8F-4D616BD44A8F}"/>
              </a:ext>
            </a:extLst>
          </p:cNvPr>
          <p:cNvPicPr>
            <a:picLocks noChangeAspect="1"/>
          </p:cNvPicPr>
          <p:nvPr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96732" y="17876096"/>
            <a:ext cx="1894176" cy="1904848"/>
          </a:xfrm>
          <a:prstGeom prst="rect">
            <a:avLst/>
          </a:prstGeom>
        </p:spPr>
      </p:pic>
      <p:sp>
        <p:nvSpPr>
          <p:cNvPr id="94" name="TextBox 93">
            <a:extLst>
              <a:ext uri="{FF2B5EF4-FFF2-40B4-BE49-F238E27FC236}">
                <a16:creationId xmlns:a16="http://schemas.microsoft.com/office/drawing/2014/main" id="{987844C0-CCCD-27D5-0C14-4F1A7AC0F7E8}"/>
              </a:ext>
            </a:extLst>
          </p:cNvPr>
          <p:cNvSpPr txBox="1"/>
          <p:nvPr/>
        </p:nvSpPr>
        <p:spPr>
          <a:xfrm>
            <a:off x="1416553" y="7468344"/>
            <a:ext cx="13780332" cy="1154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Domains of activity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72486087-1D08-C44F-05EE-B406331CF164}"/>
              </a:ext>
            </a:extLst>
          </p:cNvPr>
          <p:cNvSpPr txBox="1"/>
          <p:nvPr/>
        </p:nvSpPr>
        <p:spPr>
          <a:xfrm>
            <a:off x="1527175" y="13860893"/>
            <a:ext cx="10668287" cy="1154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Domains of application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8C3085FD-0EAD-0AE1-CAC0-AB8DEB5C47AA}"/>
              </a:ext>
            </a:extLst>
          </p:cNvPr>
          <p:cNvSpPr txBox="1"/>
          <p:nvPr/>
        </p:nvSpPr>
        <p:spPr>
          <a:xfrm>
            <a:off x="1535017" y="19177814"/>
            <a:ext cx="13661873" cy="1154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Services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D71B95E4-11C6-C64A-4A8D-864353888C0A}"/>
              </a:ext>
            </a:extLst>
          </p:cNvPr>
          <p:cNvSpPr txBox="1"/>
          <p:nvPr/>
        </p:nvSpPr>
        <p:spPr>
          <a:xfrm>
            <a:off x="1669739" y="26467060"/>
            <a:ext cx="11805358" cy="1154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Others</a:t>
            </a:r>
          </a:p>
        </p:txBody>
      </p:sp>
      <p:pic>
        <p:nvPicPr>
          <p:cNvPr id="98" name="Picture 97" descr="A red lines on a white background&#10;&#10;Description automatically generated">
            <a:extLst>
              <a:ext uri="{FF2B5EF4-FFF2-40B4-BE49-F238E27FC236}">
                <a16:creationId xmlns:a16="http://schemas.microsoft.com/office/drawing/2014/main" id="{14DDC6D1-7698-6AD0-645A-8A02D71AEB0E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2495792" y="6149221"/>
            <a:ext cx="2345606" cy="2092502"/>
          </a:xfrm>
          <a:prstGeom prst="rect">
            <a:avLst/>
          </a:prstGeom>
        </p:spPr>
      </p:pic>
      <p:pic>
        <p:nvPicPr>
          <p:cNvPr id="99" name="Graphic 98">
            <a:extLst>
              <a:ext uri="{FF2B5EF4-FFF2-40B4-BE49-F238E27FC236}">
                <a16:creationId xmlns:a16="http://schemas.microsoft.com/office/drawing/2014/main" id="{147832B7-9354-B531-2DB9-0A2EEEA6635D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18406868" y="6129931"/>
            <a:ext cx="2038754" cy="2038754"/>
          </a:xfrm>
          <a:prstGeom prst="rect">
            <a:avLst/>
          </a:prstGeom>
        </p:spPr>
      </p:pic>
      <p:sp>
        <p:nvSpPr>
          <p:cNvPr id="100" name="TextBox 99">
            <a:extLst>
              <a:ext uri="{FF2B5EF4-FFF2-40B4-BE49-F238E27FC236}">
                <a16:creationId xmlns:a16="http://schemas.microsoft.com/office/drawing/2014/main" id="{50963A0B-CAF7-B969-BB38-A4A91589C8A5}"/>
              </a:ext>
            </a:extLst>
          </p:cNvPr>
          <p:cNvSpPr txBox="1"/>
          <p:nvPr/>
        </p:nvSpPr>
        <p:spPr>
          <a:xfrm>
            <a:off x="17937796" y="8611241"/>
            <a:ext cx="297690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H" sz="2800" dirty="0"/>
              <a:t>Machine learning &amp; text mining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A7C74811-1540-2FA6-14E9-4E0BFE6DFED1}"/>
              </a:ext>
            </a:extLst>
          </p:cNvPr>
          <p:cNvSpPr txBox="1"/>
          <p:nvPr/>
        </p:nvSpPr>
        <p:spPr>
          <a:xfrm>
            <a:off x="12512284" y="8400124"/>
            <a:ext cx="215726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H" sz="2800" dirty="0"/>
              <a:t>Evolution and phylogeny</a:t>
            </a: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90AB239F-0D87-AD1A-D5BF-B4427677720C}"/>
              </a:ext>
            </a:extLst>
          </p:cNvPr>
          <p:cNvSpPr txBox="1"/>
          <p:nvPr/>
        </p:nvSpPr>
        <p:spPr>
          <a:xfrm>
            <a:off x="10014991" y="8598017"/>
            <a:ext cx="1600171" cy="1373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H" sz="2800" dirty="0"/>
              <a:t>Core facilities / services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01A17658-C70F-96FF-0A81-9ACF37F240C1}"/>
              </a:ext>
            </a:extLst>
          </p:cNvPr>
          <p:cNvSpPr txBox="1"/>
          <p:nvPr/>
        </p:nvSpPr>
        <p:spPr>
          <a:xfrm>
            <a:off x="15591440" y="8568320"/>
            <a:ext cx="179437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H" sz="2800" dirty="0"/>
              <a:t>Genes and genomes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DC74FE23-FB86-ABC1-B137-9D252B581158}"/>
              </a:ext>
            </a:extLst>
          </p:cNvPr>
          <p:cNvSpPr txBox="1"/>
          <p:nvPr/>
        </p:nvSpPr>
        <p:spPr>
          <a:xfrm>
            <a:off x="21108786" y="8568321"/>
            <a:ext cx="217691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H" sz="2800" dirty="0"/>
              <a:t>Proteins and proteomes</a:t>
            </a:r>
          </a:p>
        </p:txBody>
      </p:sp>
      <p:pic>
        <p:nvPicPr>
          <p:cNvPr id="105" name="Picture 104" descr="A hexagon shaped red lines&#10;&#10;Description automatically generated">
            <a:extLst>
              <a:ext uri="{FF2B5EF4-FFF2-40B4-BE49-F238E27FC236}">
                <a16:creationId xmlns:a16="http://schemas.microsoft.com/office/drawing/2014/main" id="{8FA22968-3010-61CA-E85E-6999CC3BB379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3948855" y="6499761"/>
            <a:ext cx="1821229" cy="1801164"/>
          </a:xfrm>
          <a:prstGeom prst="rect">
            <a:avLst/>
          </a:prstGeom>
        </p:spPr>
      </p:pic>
      <p:sp>
        <p:nvSpPr>
          <p:cNvPr id="106" name="TextBox 105">
            <a:extLst>
              <a:ext uri="{FF2B5EF4-FFF2-40B4-BE49-F238E27FC236}">
                <a16:creationId xmlns:a16="http://schemas.microsoft.com/office/drawing/2014/main" id="{EE39778D-126F-98B7-A47A-618EC743450D}"/>
              </a:ext>
            </a:extLst>
          </p:cNvPr>
          <p:cNvSpPr txBox="1"/>
          <p:nvPr/>
        </p:nvSpPr>
        <p:spPr>
          <a:xfrm>
            <a:off x="23737608" y="8611242"/>
            <a:ext cx="224372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H" sz="2800" dirty="0"/>
              <a:t>Structural biology</a:t>
            </a:r>
          </a:p>
        </p:txBody>
      </p:sp>
      <p:pic>
        <p:nvPicPr>
          <p:cNvPr id="107" name="Picture 106" descr="A red circle with white circles&#10;&#10;Description automatically generated with medium confidence">
            <a:extLst>
              <a:ext uri="{FF2B5EF4-FFF2-40B4-BE49-F238E27FC236}">
                <a16:creationId xmlns:a16="http://schemas.microsoft.com/office/drawing/2014/main" id="{03FCC0F7-BA65-DB26-D79E-B182A30EBBAE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26502320" y="6262170"/>
            <a:ext cx="2143561" cy="2038755"/>
          </a:xfrm>
          <a:prstGeom prst="rect">
            <a:avLst/>
          </a:prstGeom>
        </p:spPr>
      </p:pic>
      <p:sp>
        <p:nvSpPr>
          <p:cNvPr id="108" name="TextBox 107">
            <a:extLst>
              <a:ext uri="{FF2B5EF4-FFF2-40B4-BE49-F238E27FC236}">
                <a16:creationId xmlns:a16="http://schemas.microsoft.com/office/drawing/2014/main" id="{5D9400F1-7727-38D3-093C-89B7138C18C3}"/>
              </a:ext>
            </a:extLst>
          </p:cNvPr>
          <p:cNvSpPr txBox="1"/>
          <p:nvPr/>
        </p:nvSpPr>
        <p:spPr>
          <a:xfrm>
            <a:off x="26801603" y="8623281"/>
            <a:ext cx="158687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H" sz="2800" dirty="0"/>
              <a:t>Systems biology</a:t>
            </a:r>
          </a:p>
        </p:txBody>
      </p:sp>
      <p:pic>
        <p:nvPicPr>
          <p:cNvPr id="109" name="Picture 108" descr="A red line drawing of a leaf and a arrow&#10;&#10;Description automatically generated">
            <a:extLst>
              <a:ext uri="{FF2B5EF4-FFF2-40B4-BE49-F238E27FC236}">
                <a16:creationId xmlns:a16="http://schemas.microsoft.com/office/drawing/2014/main" id="{176267B0-308F-2B3A-00BE-0DD3DB99B1D4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19008413" y="12502507"/>
            <a:ext cx="1827930" cy="2008687"/>
          </a:xfrm>
          <a:prstGeom prst="rect">
            <a:avLst/>
          </a:prstGeom>
        </p:spPr>
      </p:pic>
      <p:sp>
        <p:nvSpPr>
          <p:cNvPr id="110" name="TextBox 109">
            <a:extLst>
              <a:ext uri="{FF2B5EF4-FFF2-40B4-BE49-F238E27FC236}">
                <a16:creationId xmlns:a16="http://schemas.microsoft.com/office/drawing/2014/main" id="{FC8092F9-42AD-AA21-C040-CD647F26DEAC}"/>
              </a:ext>
            </a:extLst>
          </p:cNvPr>
          <p:cNvSpPr txBox="1"/>
          <p:nvPr/>
        </p:nvSpPr>
        <p:spPr>
          <a:xfrm>
            <a:off x="22476361" y="14855859"/>
            <a:ext cx="18289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H" sz="2800" dirty="0"/>
              <a:t>Medicine &amp; health</a:t>
            </a: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11DF7883-13A3-8FB2-E72E-9A65786AE9D7}"/>
              </a:ext>
            </a:extLst>
          </p:cNvPr>
          <p:cNvSpPr txBox="1"/>
          <p:nvPr/>
        </p:nvSpPr>
        <p:spPr>
          <a:xfrm>
            <a:off x="11133915" y="14603782"/>
            <a:ext cx="21769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H" sz="2800" dirty="0"/>
              <a:t>Agriculture</a:t>
            </a: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1D63051E-2DAF-613D-4EA0-C9400B8A75B8}"/>
              </a:ext>
            </a:extLst>
          </p:cNvPr>
          <p:cNvSpPr txBox="1"/>
          <p:nvPr/>
        </p:nvSpPr>
        <p:spPr>
          <a:xfrm>
            <a:off x="18599519" y="14762487"/>
            <a:ext cx="2435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H" sz="2800" dirty="0"/>
              <a:t>Environmental sciences</a:t>
            </a: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73C41A68-0584-E7B4-6F9E-1DFDEC4D4263}"/>
              </a:ext>
            </a:extLst>
          </p:cNvPr>
          <p:cNvSpPr txBox="1"/>
          <p:nvPr/>
        </p:nvSpPr>
        <p:spPr>
          <a:xfrm>
            <a:off x="15338369" y="14691878"/>
            <a:ext cx="213412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H" sz="2800" dirty="0"/>
              <a:t>Basic research</a:t>
            </a: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A322BD40-8737-F95E-9896-9FB8CC255B2A}"/>
              </a:ext>
            </a:extLst>
          </p:cNvPr>
          <p:cNvSpPr txBox="1"/>
          <p:nvPr/>
        </p:nvSpPr>
        <p:spPr>
          <a:xfrm>
            <a:off x="8076078" y="20072448"/>
            <a:ext cx="22850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H" sz="2800" dirty="0"/>
              <a:t>Biocuration</a:t>
            </a: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95B5BFCA-1CDE-7084-1AD4-B203E2B5D5A0}"/>
              </a:ext>
            </a:extLst>
          </p:cNvPr>
          <p:cNvSpPr txBox="1"/>
          <p:nvPr/>
        </p:nvSpPr>
        <p:spPr>
          <a:xfrm>
            <a:off x="17278417" y="20161626"/>
            <a:ext cx="261572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H" sz="2800" dirty="0"/>
              <a:t>Knowledge representation</a:t>
            </a: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60005010-EEBB-3BBA-5D65-782C0F8EF6AB}"/>
              </a:ext>
            </a:extLst>
          </p:cNvPr>
          <p:cNvSpPr txBox="1"/>
          <p:nvPr/>
        </p:nvSpPr>
        <p:spPr>
          <a:xfrm>
            <a:off x="10875895" y="20161626"/>
            <a:ext cx="301130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H" sz="2800" dirty="0"/>
              <a:t>Biostatistics and bioinformatics analyses</a:t>
            </a: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585402C6-1964-71E6-FC33-7C803932AE18}"/>
              </a:ext>
            </a:extLst>
          </p:cNvPr>
          <p:cNvSpPr txBox="1"/>
          <p:nvPr/>
        </p:nvSpPr>
        <p:spPr>
          <a:xfrm>
            <a:off x="20045804" y="20161626"/>
            <a:ext cx="27925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H" sz="2800" dirty="0"/>
              <a:t>Sensitive data sharing</a:t>
            </a: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2FD4689B-A0E1-3D1E-7B78-2CC90439D5F5}"/>
              </a:ext>
            </a:extLst>
          </p:cNvPr>
          <p:cNvSpPr txBox="1"/>
          <p:nvPr/>
        </p:nvSpPr>
        <p:spPr>
          <a:xfrm>
            <a:off x="26801598" y="20244935"/>
            <a:ext cx="17376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H" sz="2800" dirty="0"/>
              <a:t>Training</a:t>
            </a: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59D4DA6F-6AF9-C1A4-3C33-484544A48389}"/>
              </a:ext>
            </a:extLst>
          </p:cNvPr>
          <p:cNvSpPr txBox="1"/>
          <p:nvPr/>
        </p:nvSpPr>
        <p:spPr>
          <a:xfrm>
            <a:off x="23152369" y="20161626"/>
            <a:ext cx="270706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H" sz="2800" dirty="0"/>
              <a:t>Software development</a:t>
            </a: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CB3B0E96-BCDB-A50E-BCAC-C1298877954E}"/>
              </a:ext>
            </a:extLst>
          </p:cNvPr>
          <p:cNvSpPr txBox="1"/>
          <p:nvPr/>
        </p:nvSpPr>
        <p:spPr>
          <a:xfrm>
            <a:off x="14124406" y="20161626"/>
            <a:ext cx="265237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H" sz="2800" dirty="0"/>
              <a:t>Data stewardship and management</a:t>
            </a:r>
          </a:p>
        </p:txBody>
      </p:sp>
      <p:pic>
        <p:nvPicPr>
          <p:cNvPr id="121" name="Picture 120" descr="A red line drawing of a globe with a cross on it&#10;&#10;Description automatically generated">
            <a:extLst>
              <a:ext uri="{FF2B5EF4-FFF2-40B4-BE49-F238E27FC236}">
                <a16:creationId xmlns:a16="http://schemas.microsoft.com/office/drawing/2014/main" id="{F737834D-8D4A-0947-EF07-71AC6728B83C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23571464" y="25020053"/>
            <a:ext cx="1957412" cy="2090323"/>
          </a:xfrm>
          <a:prstGeom prst="rect">
            <a:avLst/>
          </a:prstGeom>
        </p:spPr>
      </p:pic>
      <p:sp>
        <p:nvSpPr>
          <p:cNvPr id="122" name="TextBox 121">
            <a:extLst>
              <a:ext uri="{FF2B5EF4-FFF2-40B4-BE49-F238E27FC236}">
                <a16:creationId xmlns:a16="http://schemas.microsoft.com/office/drawing/2014/main" id="{07EA5B24-56E5-5DF8-C1F1-082A32F7FE51}"/>
              </a:ext>
            </a:extLst>
          </p:cNvPr>
          <p:cNvSpPr txBox="1"/>
          <p:nvPr/>
        </p:nvSpPr>
        <p:spPr>
          <a:xfrm>
            <a:off x="22979673" y="27295779"/>
            <a:ext cx="287975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H" sz="2800"/>
              <a:t>Switzerland on the global map</a:t>
            </a:r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9C6F3106-E7E1-BEDE-E3A7-39DD4464801D}"/>
              </a:ext>
            </a:extLst>
          </p:cNvPr>
          <p:cNvSpPr txBox="1"/>
          <p:nvPr/>
        </p:nvSpPr>
        <p:spPr>
          <a:xfrm>
            <a:off x="20453823" y="27391774"/>
            <a:ext cx="20225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E</a:t>
            </a:r>
            <a:r>
              <a:rPr lang="en-CH" sz="2800" dirty="0"/>
              <a:t>-health</a:t>
            </a:r>
          </a:p>
        </p:txBody>
      </p:sp>
      <p:pic>
        <p:nvPicPr>
          <p:cNvPr id="124" name="Picture 123" descr="A red line drawing of a microscope&#10;&#10;Description automatically generated">
            <a:extLst>
              <a:ext uri="{FF2B5EF4-FFF2-40B4-BE49-F238E27FC236}">
                <a16:creationId xmlns:a16="http://schemas.microsoft.com/office/drawing/2014/main" id="{353A37BA-88DE-9D6F-2917-14B69FC6745C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26303020" y="25100026"/>
            <a:ext cx="1694203" cy="1964398"/>
          </a:xfrm>
          <a:prstGeom prst="rect">
            <a:avLst/>
          </a:prstGeom>
        </p:spPr>
      </p:pic>
      <p:sp>
        <p:nvSpPr>
          <p:cNvPr id="125" name="TextBox 124">
            <a:extLst>
              <a:ext uri="{FF2B5EF4-FFF2-40B4-BE49-F238E27FC236}">
                <a16:creationId xmlns:a16="http://schemas.microsoft.com/office/drawing/2014/main" id="{FEFF7D91-AB13-BC0F-3F73-186824B93366}"/>
              </a:ext>
            </a:extLst>
          </p:cNvPr>
          <p:cNvSpPr txBox="1"/>
          <p:nvPr/>
        </p:nvSpPr>
        <p:spPr>
          <a:xfrm>
            <a:off x="26298291" y="27176336"/>
            <a:ext cx="17697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H" sz="2800" dirty="0"/>
              <a:t>Research institutes</a:t>
            </a: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B8675B36-8774-186E-DA37-CD09B5750659}"/>
              </a:ext>
            </a:extLst>
          </p:cNvPr>
          <p:cNvSpPr txBox="1"/>
          <p:nvPr/>
        </p:nvSpPr>
        <p:spPr>
          <a:xfrm>
            <a:off x="13542349" y="27391774"/>
            <a:ext cx="27070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H" sz="2800" dirty="0"/>
              <a:t>Clinics, hospitals</a:t>
            </a:r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989EC227-DAF9-B9E5-FDAC-FEFBC5E6D028}"/>
              </a:ext>
            </a:extLst>
          </p:cNvPr>
          <p:cNvSpPr txBox="1"/>
          <p:nvPr/>
        </p:nvSpPr>
        <p:spPr>
          <a:xfrm>
            <a:off x="16695426" y="27391774"/>
            <a:ext cx="27070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sz="2800" dirty="0" err="1"/>
              <a:t>Computing</a:t>
            </a:r>
            <a:endParaRPr lang="en-CH" sz="2800" dirty="0"/>
          </a:p>
        </p:txBody>
      </p:sp>
    </p:spTree>
    <p:extLst>
      <p:ext uri="{BB962C8B-B14F-4D97-AF65-F5344CB8AC3E}">
        <p14:creationId xmlns:p14="http://schemas.microsoft.com/office/powerpoint/2010/main" val="1469588263"/>
      </p:ext>
    </p:extLst>
  </p:cSld>
  <p:clrMapOvr>
    <a:masterClrMapping/>
  </p:clrMapOvr>
</p:sld>
</file>

<file path=ppt/theme/theme1.xml><?xml version="1.0" encoding="utf-8"?>
<a:theme xmlns:a="http://schemas.openxmlformats.org/drawingml/2006/main" name="Red section theme">
  <a:themeElements>
    <a:clrScheme name="SIB colours">
      <a:dk1>
        <a:srgbClr val="1E2232"/>
      </a:dk1>
      <a:lt1>
        <a:srgbClr val="FFFFFF"/>
      </a:lt1>
      <a:dk2>
        <a:srgbClr val="E30613"/>
      </a:dk2>
      <a:lt2>
        <a:srgbClr val="F6D0D0"/>
      </a:lt2>
      <a:accent1>
        <a:srgbClr val="78E0C2"/>
      </a:accent1>
      <a:accent2>
        <a:srgbClr val="3368EE"/>
      </a:accent2>
      <a:accent3>
        <a:srgbClr val="F6D0D0"/>
      </a:accent3>
      <a:accent4>
        <a:srgbClr val="50B798"/>
      </a:accent4>
      <a:accent5>
        <a:srgbClr val="F6F6F6"/>
      </a:accent5>
      <a:accent6>
        <a:srgbClr val="000000"/>
      </a:accent6>
      <a:hlink>
        <a:srgbClr val="3368EE"/>
      </a:hlink>
      <a:folHlink>
        <a:srgbClr val="E30613"/>
      </a:folHlink>
    </a:clrScheme>
    <a:fontScheme name="Corbel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1884769A1460844A8276E9E33D9EC1F" ma:contentTypeVersion="18" ma:contentTypeDescription="Create a new document." ma:contentTypeScope="" ma:versionID="862be7831bece5b7e492a8b08d267219">
  <xsd:schema xmlns:xsd="http://www.w3.org/2001/XMLSchema" xmlns:xs="http://www.w3.org/2001/XMLSchema" xmlns:p="http://schemas.microsoft.com/office/2006/metadata/properties" xmlns:ns2="51cd6d5f-6ae9-4e54-9898-8992a7ff3036" xmlns:ns3="1136f6dd-7c48-4f33-aa6a-8b8e7584cecf" targetNamespace="http://schemas.microsoft.com/office/2006/metadata/properties" ma:root="true" ma:fieldsID="95efe265791425ad2f5f80f2fe8593f6" ns2:_="" ns3:_="">
    <xsd:import namespace="51cd6d5f-6ae9-4e54-9898-8992a7ff3036"/>
    <xsd:import namespace="1136f6dd-7c48-4f33-aa6a-8b8e7584cec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1cd6d5f-6ae9-4e54-9898-8992a7ff303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6af233ad-a872-49f3-8d8c-f1cf611cbd9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136f6dd-7c48-4f33-aa6a-8b8e7584cecf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9d6480a6-8657-40ee-b73b-62f5e6461347}" ma:internalName="TaxCatchAll" ma:showField="CatchAllData" ma:web="1136f6dd-7c48-4f33-aa6a-8b8e7584cec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1cd6d5f-6ae9-4e54-9898-8992a7ff3036">
      <Terms xmlns="http://schemas.microsoft.com/office/infopath/2007/PartnerControls"/>
    </lcf76f155ced4ddcb4097134ff3c332f>
    <TaxCatchAll xmlns="1136f6dd-7c48-4f33-aa6a-8b8e7584cecf" xsi:nil="true"/>
  </documentManagement>
</p:properties>
</file>

<file path=customXml/itemProps1.xml><?xml version="1.0" encoding="utf-8"?>
<ds:datastoreItem xmlns:ds="http://schemas.openxmlformats.org/officeDocument/2006/customXml" ds:itemID="{FC234DFD-9E98-47EE-A822-37224EBFD70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452D505-7B46-443C-8379-0FE7E2B35C8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1cd6d5f-6ae9-4e54-9898-8992a7ff3036"/>
    <ds:schemaRef ds:uri="1136f6dd-7c48-4f33-aa6a-8b8e7584cec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0B38228-41B2-4CC0-85B6-8CB372D27A8C}">
  <ds:schemaRefs>
    <ds:schemaRef ds:uri="http://schemas.microsoft.com/office/2006/documentManagement/types"/>
    <ds:schemaRef ds:uri="http://www.w3.org/XML/1998/namespace"/>
    <ds:schemaRef ds:uri="51cd6d5f-6ae9-4e54-9898-8992a7ff3036"/>
    <ds:schemaRef ds:uri="http://schemas.microsoft.com/office/2006/metadata/properties"/>
    <ds:schemaRef ds:uri="http://purl.org/dc/terms/"/>
    <ds:schemaRef ds:uri="http://purl.org/dc/dcmitype/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1136f6dd-7c48-4f33-aa6a-8b8e7584cecf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1306</TotalTime>
  <Words>503</Words>
  <Application>Microsoft Macintosh PowerPoint</Application>
  <PresentationFormat>Custom</PresentationFormat>
  <Paragraphs>56</Paragraphs>
  <Slides>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Corbel</vt:lpstr>
      <vt:lpstr>Red section theme</vt:lpstr>
      <vt:lpstr>Guidelines &amp; recommendations </vt:lpstr>
      <vt:lpstr>PowerPoint Presentation</vt:lpstr>
      <vt:lpstr>PowerPoint Presentation</vt:lpstr>
      <vt:lpstr>Graphical elements</vt:lpstr>
      <vt:lpstr>Graphic elements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SIB Swiss Institute of Bioinformatics</dc:title>
  <dc:creator>O365</dc:creator>
  <cp:lastModifiedBy>Evren Kiefer</cp:lastModifiedBy>
  <cp:revision>5</cp:revision>
  <dcterms:created xsi:type="dcterms:W3CDTF">2023-02-23T13:26:01Z</dcterms:created>
  <dcterms:modified xsi:type="dcterms:W3CDTF">2024-06-10T12:18:19Z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0x010100D1884769A1460844A8276E9E33D9EC1F</vt:lpwstr>
  </property>
  <property fmtid="{D5CDD505-2E9C-101B-9397-08002B2CF9AE}" pid="3" name="MediaServiceImageTags">
    <vt:lpwstr/>
  </property>
</Properties>
</file>